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1" r:id="rId3"/>
    <p:sldId id="279" r:id="rId4"/>
    <p:sldId id="280" r:id="rId5"/>
    <p:sldId id="278" r:id="rId6"/>
    <p:sldId id="281" r:id="rId7"/>
    <p:sldId id="28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7410"/>
    <a:srgbClr val="C0C0C0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lease@railcommerce.com" TargetMode="External"/><Relationship Id="rId1" Type="http://schemas.openxmlformats.org/officeDocument/2006/relationships/hyperlink" Target="http://www.railcommerce.com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lease@railcommerce.com" TargetMode="External"/><Relationship Id="rId1" Type="http://schemas.openxmlformats.org/officeDocument/2006/relationships/hyperlink" Target="http://www.railcommerc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F7C59-EEB2-440E-9FD6-F4A3CB06D18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3813EB-F7E3-48D3-A5E9-FDAFCA0FCA06}">
      <dgm:prSet phldrT="[Текст]" custT="1"/>
      <dgm:spPr/>
      <dgm:t>
        <a:bodyPr/>
        <a:lstStyle/>
        <a:p>
          <a:pPr algn="ctr"/>
          <a:r>
            <a:rPr lang="ru-RU" sz="1600" b="1" dirty="0"/>
            <a:t>Арендатору отправить Заявку на аккредитацию</a:t>
          </a:r>
        </a:p>
      </dgm:t>
    </dgm:pt>
    <dgm:pt modelId="{AB11692A-193A-481F-AE9B-707762EEE174}" type="par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7B535B35-AB59-4FC5-925D-816B26517830}" type="sib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10570ADC-1327-4979-8B31-34BC58815D7C}">
      <dgm:prSet phldrT="[Текст]" custT="1"/>
      <dgm:spPr/>
      <dgm:t>
        <a:bodyPr/>
        <a:lstStyle/>
        <a:p>
          <a:pPr algn="just"/>
          <a:r>
            <a:rPr lang="ru-RU" sz="1400" b="1" dirty="0"/>
            <a:t>Войти в личный кабинет на сайте </a:t>
          </a:r>
          <a:r>
            <a:rPr lang="en-US" sz="1400" b="1" dirty="0">
              <a:hlinkClick xmlns:r="http://schemas.openxmlformats.org/officeDocument/2006/relationships" r:id="rId1"/>
            </a:rPr>
            <a:t>www.railcommerce.com</a:t>
          </a:r>
          <a:endParaRPr lang="ru-RU" sz="1400" b="1" dirty="0"/>
        </a:p>
      </dgm:t>
    </dgm:pt>
    <dgm:pt modelId="{53F8A937-6B5C-415E-A463-62A012E6C6A3}" type="par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0702FA47-A91C-4D3E-B06E-9F9EBD456D83}" type="sib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BE462D19-C8A6-4557-92BD-272CFC93A8F1}">
      <dgm:prSet phldrT="[Текст]" custT="1"/>
      <dgm:spPr/>
      <dgm:t>
        <a:bodyPr/>
        <a:lstStyle/>
        <a:p>
          <a:pPr algn="ctr"/>
          <a:r>
            <a:rPr lang="ru-RU" sz="1600" b="1" dirty="0"/>
            <a:t>Подать коммерческое предложение </a:t>
          </a:r>
        </a:p>
      </dgm:t>
    </dgm:pt>
    <dgm:pt modelId="{77E59316-31B4-4377-81B3-49B10FB9720E}" type="par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6A1D270-4749-4105-AC13-ACCEDC94D65F}" type="sib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3745366-F1F4-4028-9067-923E34C9D23F}">
      <dgm:prSet phldrT="[Текст]" custT="1"/>
      <dgm:spPr/>
      <dgm:t>
        <a:bodyPr/>
        <a:lstStyle/>
        <a:p>
          <a:pPr algn="ctr"/>
          <a:r>
            <a:rPr lang="ru-RU" sz="1600" b="1" dirty="0"/>
            <a:t>Победитель заключает договор с Арендодателем</a:t>
          </a:r>
        </a:p>
      </dgm:t>
    </dgm:pt>
    <dgm:pt modelId="{65BB2126-B8BB-4949-909B-B1C5F2D5ABDC}" type="par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F6C95425-4282-4251-BE11-E385E44B2D12}" type="sib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2CF18862-B0DF-417C-89EA-00A29E8C37F1}">
      <dgm:prSet phldrT="[Текст]" custT="1"/>
      <dgm:spPr/>
      <dgm:t>
        <a:bodyPr/>
        <a:lstStyle/>
        <a:p>
          <a:pPr algn="just"/>
          <a:r>
            <a:rPr lang="ru-RU" sz="1400" b="1" dirty="0"/>
            <a:t> Организатор направляет Заказчику по электронной почте предложения Участников.</a:t>
          </a:r>
        </a:p>
      </dgm:t>
    </dgm:pt>
    <dgm:pt modelId="{564076CF-FE65-45B3-9194-652A61E28264}" type="par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3AE0E36C-C802-4E6E-920A-C9A0BC53BBDC}" type="sib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0D4004B3-A593-4F9E-893C-A22241678328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F98B77F2-81FC-48EF-A1F6-290F5E348402}" type="parTrans" cxnId="{667D61DD-CAF5-43F0-90B9-AF8ADDF3CCB5}">
      <dgm:prSet/>
      <dgm:spPr/>
      <dgm:t>
        <a:bodyPr/>
        <a:lstStyle/>
        <a:p>
          <a:endParaRPr lang="ru-RU"/>
        </a:p>
      </dgm:t>
    </dgm:pt>
    <dgm:pt modelId="{D17ADD73-BBF9-4403-B831-F82216A58342}" type="sibTrans" cxnId="{667D61DD-CAF5-43F0-90B9-AF8ADDF3CCB5}">
      <dgm:prSet/>
      <dgm:spPr/>
      <dgm:t>
        <a:bodyPr/>
        <a:lstStyle/>
        <a:p>
          <a:endParaRPr lang="ru-RU"/>
        </a:p>
      </dgm:t>
    </dgm:pt>
    <dgm:pt modelId="{9963ECE1-E807-4858-9E00-9DD7536EAFBF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39003F0E-AC18-46D3-AE4A-07C34D92BCF9}" type="parTrans" cxnId="{840C764D-B5EE-4FC7-8D26-2506FFAFB866}">
      <dgm:prSet/>
      <dgm:spPr/>
      <dgm:t>
        <a:bodyPr/>
        <a:lstStyle/>
        <a:p>
          <a:endParaRPr lang="ru-RU"/>
        </a:p>
      </dgm:t>
    </dgm:pt>
    <dgm:pt modelId="{84EB370A-B077-4624-B3A8-B2B3BBEF39B2}" type="sibTrans" cxnId="{840C764D-B5EE-4FC7-8D26-2506FFAFB866}">
      <dgm:prSet/>
      <dgm:spPr/>
      <dgm:t>
        <a:bodyPr/>
        <a:lstStyle/>
        <a:p>
          <a:endParaRPr lang="ru-RU"/>
        </a:p>
      </dgm:t>
    </dgm:pt>
    <dgm:pt modelId="{7010B206-7D70-451B-B655-34F357633220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F3D73F4-7282-4AF4-B59F-6BF8A73B155B}" type="parTrans" cxnId="{E5A70057-B66B-4D1B-80DD-B4BC23F0DCA3}">
      <dgm:prSet/>
      <dgm:spPr/>
      <dgm:t>
        <a:bodyPr/>
        <a:lstStyle/>
        <a:p>
          <a:endParaRPr lang="ru-RU"/>
        </a:p>
      </dgm:t>
    </dgm:pt>
    <dgm:pt modelId="{A9C04E24-7841-4628-95EF-754EE718CF01}" type="sibTrans" cxnId="{E5A70057-B66B-4D1B-80DD-B4BC23F0DCA3}">
      <dgm:prSet/>
      <dgm:spPr/>
      <dgm:t>
        <a:bodyPr/>
        <a:lstStyle/>
        <a:p>
          <a:endParaRPr lang="ru-RU"/>
        </a:p>
      </dgm:t>
    </dgm:pt>
    <dgm:pt modelId="{DA5DB560-807B-479E-998C-48BA8859989A}">
      <dgm:prSet phldrT="[Текст]" custT="1"/>
      <dgm:spPr/>
      <dgm:t>
        <a:bodyPr/>
        <a:lstStyle/>
        <a:p>
          <a:pPr algn="just"/>
          <a:r>
            <a:rPr lang="ru-RU" sz="1400" b="1" dirty="0"/>
            <a:t>Арендаторы после успешной аккредитации выбирают Лот Аренды, нажимают ОТВЕТИТЬ и скачивают шаблон коммерческого предложения </a:t>
          </a:r>
        </a:p>
      </dgm:t>
    </dgm:pt>
    <dgm:pt modelId="{07391059-AAA4-4285-ACD7-B0719B3266D8}" type="parTrans" cxnId="{758A2A0F-8E15-4FAA-BD8A-19FC2A7B909B}">
      <dgm:prSet/>
      <dgm:spPr/>
      <dgm:t>
        <a:bodyPr/>
        <a:lstStyle/>
        <a:p>
          <a:endParaRPr lang="ru-RU"/>
        </a:p>
      </dgm:t>
    </dgm:pt>
    <dgm:pt modelId="{52651A02-E7EF-4661-864A-13F92AAFBFC6}" type="sibTrans" cxnId="{758A2A0F-8E15-4FAA-BD8A-19FC2A7B909B}">
      <dgm:prSet/>
      <dgm:spPr/>
      <dgm:t>
        <a:bodyPr/>
        <a:lstStyle/>
        <a:p>
          <a:endParaRPr lang="ru-RU"/>
        </a:p>
      </dgm:t>
    </dgm:pt>
    <dgm:pt modelId="{F610A30D-0561-47CA-83D1-D7CF4E572D7E}">
      <dgm:prSet phldrT="[Текст]" custT="1"/>
      <dgm:spPr/>
      <dgm:t>
        <a:bodyPr/>
        <a:lstStyle/>
        <a:p>
          <a:pPr algn="just"/>
          <a:r>
            <a:rPr lang="ru-RU" sz="1400" b="1" dirty="0"/>
            <a:t>Организатор торгов направляет Победителю и Заказчику протокол торгов.</a:t>
          </a:r>
        </a:p>
      </dgm:t>
    </dgm:pt>
    <dgm:pt modelId="{0978D866-5970-4B3A-997F-9F522E23EA46}" type="parTrans" cxnId="{D14EA0CD-79DD-4999-B9BA-4745656BD8DD}">
      <dgm:prSet/>
      <dgm:spPr/>
      <dgm:t>
        <a:bodyPr/>
        <a:lstStyle/>
        <a:p>
          <a:endParaRPr lang="ru-RU"/>
        </a:p>
      </dgm:t>
    </dgm:pt>
    <dgm:pt modelId="{49951574-1816-4ACB-9251-0211C8790D2E}" type="sibTrans" cxnId="{D14EA0CD-79DD-4999-B9BA-4745656BD8DD}">
      <dgm:prSet/>
      <dgm:spPr/>
      <dgm:t>
        <a:bodyPr/>
        <a:lstStyle/>
        <a:p>
          <a:endParaRPr lang="ru-RU"/>
        </a:p>
      </dgm:t>
    </dgm:pt>
    <dgm:pt modelId="{5C350BEE-5D42-47A0-86ED-967200A3345F}">
      <dgm:prSet phldrT="[Текст]" custT="1"/>
      <dgm:spPr/>
      <dgm:t>
        <a:bodyPr/>
        <a:lstStyle/>
        <a:p>
          <a:pPr algn="just"/>
          <a:r>
            <a:rPr lang="ru-RU" sz="1400" b="1" dirty="0"/>
            <a:t>Арендодатель</a:t>
          </a:r>
          <a:r>
            <a:rPr lang="en-US" sz="1400" b="1" dirty="0"/>
            <a:t> </a:t>
          </a:r>
          <a:r>
            <a:rPr lang="ru-RU" sz="1400" b="1" dirty="0"/>
            <a:t>самостоятельно определяет Победителя на основании    пронумерованных предложений участников (без наименования) и направляет решение Организатору торгов.</a:t>
          </a:r>
        </a:p>
      </dgm:t>
    </dgm:pt>
    <dgm:pt modelId="{2CCB57D9-7094-42A5-AA39-779CC37F56E4}" type="parTrans" cxnId="{3B11A6CA-D59E-4E58-BE30-9AD601D2ACD7}">
      <dgm:prSet/>
      <dgm:spPr/>
      <dgm:t>
        <a:bodyPr/>
        <a:lstStyle/>
        <a:p>
          <a:endParaRPr lang="ru-RU"/>
        </a:p>
      </dgm:t>
    </dgm:pt>
    <dgm:pt modelId="{091E948D-3988-4716-93EA-E886CAD0408C}" type="sibTrans" cxnId="{3B11A6CA-D59E-4E58-BE30-9AD601D2ACD7}">
      <dgm:prSet/>
      <dgm:spPr/>
      <dgm:t>
        <a:bodyPr/>
        <a:lstStyle/>
        <a:p>
          <a:endParaRPr lang="ru-RU"/>
        </a:p>
      </dgm:t>
    </dgm:pt>
    <dgm:pt modelId="{9B4CB2C5-9529-4A6E-9CD3-4C828ADB6E4F}">
      <dgm:prSet custT="1"/>
      <dgm:spPr/>
      <dgm:t>
        <a:bodyPr/>
        <a:lstStyle/>
        <a:p>
          <a:pPr algn="just"/>
          <a:r>
            <a:rPr lang="ru-RU" sz="1400" b="1" dirty="0"/>
            <a:t>Разместить Заявку на участие в торгах за Аренду вагонов с указанием Заказчика торгов (Арендодателя) и номеров лотов</a:t>
          </a:r>
        </a:p>
      </dgm:t>
    </dgm:pt>
    <dgm:pt modelId="{EB4337DB-F95C-427F-A8CC-630881A9C8FD}" type="parTrans" cxnId="{2DFF6B16-4B92-4240-8AAF-84EEF3A7EE6E}">
      <dgm:prSet/>
      <dgm:spPr/>
      <dgm:t>
        <a:bodyPr/>
        <a:lstStyle/>
        <a:p>
          <a:endParaRPr lang="ru-RU"/>
        </a:p>
      </dgm:t>
    </dgm:pt>
    <dgm:pt modelId="{E8EA27DD-62D3-42EA-97E0-F2D49EC40D1A}" type="sibTrans" cxnId="{2DFF6B16-4B92-4240-8AAF-84EEF3A7EE6E}">
      <dgm:prSet/>
      <dgm:spPr/>
      <dgm:t>
        <a:bodyPr/>
        <a:lstStyle/>
        <a:p>
          <a:endParaRPr lang="ru-RU"/>
        </a:p>
      </dgm:t>
    </dgm:pt>
    <dgm:pt modelId="{BEA23539-5338-4EAC-909E-A80BDFC7F5EB}">
      <dgm:prSet custT="1"/>
      <dgm:spPr/>
      <dgm:t>
        <a:bodyPr/>
        <a:lstStyle/>
        <a:p>
          <a:pPr algn="just"/>
          <a:r>
            <a:rPr lang="ru-RU" sz="1400" b="1" dirty="0"/>
            <a:t>Получить решение по аккредитации от Биржи Вагонов</a:t>
          </a:r>
        </a:p>
      </dgm:t>
    </dgm:pt>
    <dgm:pt modelId="{05CA216C-21A5-4FC2-9F54-73A1358C9AEF}" type="parTrans" cxnId="{D3A6A045-7538-462F-920E-9614ACD9463F}">
      <dgm:prSet/>
      <dgm:spPr/>
      <dgm:t>
        <a:bodyPr/>
        <a:lstStyle/>
        <a:p>
          <a:endParaRPr lang="ru-RU"/>
        </a:p>
      </dgm:t>
    </dgm:pt>
    <dgm:pt modelId="{D56E94A4-6296-4383-9613-1A2E59603029}" type="sibTrans" cxnId="{D3A6A045-7538-462F-920E-9614ACD9463F}">
      <dgm:prSet/>
      <dgm:spPr/>
      <dgm:t>
        <a:bodyPr/>
        <a:lstStyle/>
        <a:p>
          <a:endParaRPr lang="ru-RU"/>
        </a:p>
      </dgm:t>
    </dgm:pt>
    <dgm:pt modelId="{A71FFC23-017C-4DB5-9E2E-C9DCDF3E7938}">
      <dgm:prSet phldrT="[Текст]" custT="1"/>
      <dgm:spPr/>
      <dgm:t>
        <a:bodyPr/>
        <a:lstStyle/>
        <a:p>
          <a:pPr algn="just"/>
          <a:r>
            <a:rPr lang="ru-RU" sz="1400" b="1" dirty="0"/>
            <a:t> Заполняют цену за вагон в сутки, коммерческие условия, по которым возможен торг</a:t>
          </a:r>
        </a:p>
      </dgm:t>
    </dgm:pt>
    <dgm:pt modelId="{59283829-42ED-46C8-81AE-DABAA32EB616}" type="parTrans" cxnId="{9AFCA5CC-EEDB-4705-AF0A-45C5C7B46D93}">
      <dgm:prSet/>
      <dgm:spPr/>
      <dgm:t>
        <a:bodyPr/>
        <a:lstStyle/>
        <a:p>
          <a:endParaRPr lang="ru-RU"/>
        </a:p>
      </dgm:t>
    </dgm:pt>
    <dgm:pt modelId="{53CE92AB-F0A9-4C5B-A1D6-478F004FDA1C}" type="sibTrans" cxnId="{9AFCA5CC-EEDB-4705-AF0A-45C5C7B46D93}">
      <dgm:prSet/>
      <dgm:spPr/>
      <dgm:t>
        <a:bodyPr/>
        <a:lstStyle/>
        <a:p>
          <a:endParaRPr lang="ru-RU"/>
        </a:p>
      </dgm:t>
    </dgm:pt>
    <dgm:pt modelId="{AF9410BA-1FD4-4E3D-9683-56F65E341841}">
      <dgm:prSet phldrT="[Текст]" custT="1"/>
      <dgm:spPr/>
      <dgm:t>
        <a:bodyPr/>
        <a:lstStyle/>
        <a:p>
          <a:pPr algn="just"/>
          <a:r>
            <a:rPr lang="ru-RU" sz="1400" b="1" dirty="0"/>
            <a:t>Направляют свои предложения Бирже вагонов по электронной почте</a:t>
          </a:r>
          <a:r>
            <a:rPr lang="en-US" sz="1400" b="1" dirty="0"/>
            <a:t> </a:t>
          </a:r>
          <a:r>
            <a:rPr lang="en-US" sz="1400" dirty="0">
              <a:hlinkClick xmlns:r="http://schemas.openxmlformats.org/officeDocument/2006/relationships" r:id="rId2"/>
            </a:rPr>
            <a:t>lease</a:t>
          </a:r>
          <a:r>
            <a:rPr lang="ru-RU" sz="1400" dirty="0">
              <a:hlinkClick xmlns:r="http://schemas.openxmlformats.org/officeDocument/2006/relationships" r:id="rId2"/>
            </a:rPr>
            <a:t>@</a:t>
          </a:r>
          <a:r>
            <a:rPr lang="en-US" sz="1400" dirty="0" err="1">
              <a:hlinkClick xmlns:r="http://schemas.openxmlformats.org/officeDocument/2006/relationships" r:id="rId2"/>
            </a:rPr>
            <a:t>railcommerce</a:t>
          </a:r>
          <a:r>
            <a:rPr lang="ru-RU" sz="1400" dirty="0">
              <a:hlinkClick xmlns:r="http://schemas.openxmlformats.org/officeDocument/2006/relationships" r:id="rId2"/>
            </a:rPr>
            <a:t>.</a:t>
          </a:r>
          <a:r>
            <a:rPr lang="en-US" sz="1400" dirty="0">
              <a:hlinkClick xmlns:r="http://schemas.openxmlformats.org/officeDocument/2006/relationships" r:id="rId2"/>
            </a:rPr>
            <a:t>com</a:t>
          </a:r>
          <a:r>
            <a:rPr lang="en-US" sz="1400" dirty="0"/>
            <a:t> </a:t>
          </a:r>
          <a:r>
            <a:rPr lang="ru-RU" sz="1400" b="1" dirty="0"/>
            <a:t>.</a:t>
          </a:r>
        </a:p>
      </dgm:t>
    </dgm:pt>
    <dgm:pt modelId="{0EDAF619-5FCA-4041-A592-0FC143491E79}" type="parTrans" cxnId="{47065769-871D-44A9-B701-CB6EBFCEB8D0}">
      <dgm:prSet/>
      <dgm:spPr/>
      <dgm:t>
        <a:bodyPr/>
        <a:lstStyle/>
        <a:p>
          <a:endParaRPr lang="ru-RU"/>
        </a:p>
      </dgm:t>
    </dgm:pt>
    <dgm:pt modelId="{BE1B616C-B067-4787-83BC-F1DDCF1D89E1}" type="sibTrans" cxnId="{47065769-871D-44A9-B701-CB6EBFCEB8D0}">
      <dgm:prSet/>
      <dgm:spPr/>
      <dgm:t>
        <a:bodyPr/>
        <a:lstStyle/>
        <a:p>
          <a:endParaRPr lang="ru-RU"/>
        </a:p>
      </dgm:t>
    </dgm:pt>
    <dgm:pt modelId="{9CECB2D4-5072-4937-9E73-B26858F8483D}" type="pres">
      <dgm:prSet presAssocID="{F1FF7C59-EEB2-440E-9FD6-F4A3CB06D18F}" presName="linearFlow" presStyleCnt="0">
        <dgm:presLayoutVars>
          <dgm:dir/>
          <dgm:animLvl val="lvl"/>
          <dgm:resizeHandles val="exact"/>
        </dgm:presLayoutVars>
      </dgm:prSet>
      <dgm:spPr/>
    </dgm:pt>
    <dgm:pt modelId="{1F31A3CC-CC52-4FC8-A0BB-4EDA6D21AE48}" type="pres">
      <dgm:prSet presAssocID="{353813EB-F7E3-48D3-A5E9-FDAFCA0FCA06}" presName="composite" presStyleCnt="0"/>
      <dgm:spPr/>
    </dgm:pt>
    <dgm:pt modelId="{02479D38-A26F-4D7B-BF32-2DB5647E95D5}" type="pres">
      <dgm:prSet presAssocID="{353813EB-F7E3-48D3-A5E9-FDAFCA0FCA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6BE478-F143-4656-9D3F-22DDCF13FB1B}" type="pres">
      <dgm:prSet presAssocID="{353813EB-F7E3-48D3-A5E9-FDAFCA0FCA06}" presName="parSh" presStyleLbl="node1" presStyleIdx="0" presStyleCnt="3" custScaleX="110894" custLinFactNeighborX="765" custLinFactNeighborY="-37661"/>
      <dgm:spPr/>
    </dgm:pt>
    <dgm:pt modelId="{FC417086-B62E-4AD3-B72F-26C95E2BF127}" type="pres">
      <dgm:prSet presAssocID="{353813EB-F7E3-48D3-A5E9-FDAFCA0FCA06}" presName="desTx" presStyleLbl="fgAcc1" presStyleIdx="0" presStyleCnt="3" custScaleX="127380">
        <dgm:presLayoutVars>
          <dgm:bulletEnabled val="1"/>
        </dgm:presLayoutVars>
      </dgm:prSet>
      <dgm:spPr/>
    </dgm:pt>
    <dgm:pt modelId="{8E26D01B-EB28-46AD-BE2B-91417132D045}" type="pres">
      <dgm:prSet presAssocID="{7B535B35-AB59-4FC5-925D-816B26517830}" presName="sibTrans" presStyleLbl="sibTrans2D1" presStyleIdx="0" presStyleCnt="2"/>
      <dgm:spPr/>
    </dgm:pt>
    <dgm:pt modelId="{954A5F1D-8430-4DC5-ABFE-139810AFDC3D}" type="pres">
      <dgm:prSet presAssocID="{7B535B35-AB59-4FC5-925D-816B26517830}" presName="connTx" presStyleLbl="sibTrans2D1" presStyleIdx="0" presStyleCnt="2"/>
      <dgm:spPr/>
    </dgm:pt>
    <dgm:pt modelId="{58B1437F-0E90-468A-9AF5-D0399B0D711B}" type="pres">
      <dgm:prSet presAssocID="{BE462D19-C8A6-4557-92BD-272CFC93A8F1}" presName="composite" presStyleCnt="0"/>
      <dgm:spPr/>
    </dgm:pt>
    <dgm:pt modelId="{0758ED90-6F1B-4CDF-840A-B62C4A00589D}" type="pres">
      <dgm:prSet presAssocID="{BE462D19-C8A6-4557-92BD-272CFC93A8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7C6F6E-160F-4CA5-B586-336EEE36BFB3}" type="pres">
      <dgm:prSet presAssocID="{BE462D19-C8A6-4557-92BD-272CFC93A8F1}" presName="parSh" presStyleLbl="node1" presStyleIdx="1" presStyleCnt="3"/>
      <dgm:spPr/>
    </dgm:pt>
    <dgm:pt modelId="{C32E8D5A-763B-4B21-AE48-C6499A330315}" type="pres">
      <dgm:prSet presAssocID="{BE462D19-C8A6-4557-92BD-272CFC93A8F1}" presName="desTx" presStyleLbl="fgAcc1" presStyleIdx="1" presStyleCnt="3" custScaleX="134010">
        <dgm:presLayoutVars>
          <dgm:bulletEnabled val="1"/>
        </dgm:presLayoutVars>
      </dgm:prSet>
      <dgm:spPr/>
    </dgm:pt>
    <dgm:pt modelId="{36996CFC-7F72-4CC4-A241-123C04BED0FB}" type="pres">
      <dgm:prSet presAssocID="{F6A1D270-4749-4105-AC13-ACCEDC94D65F}" presName="sibTrans" presStyleLbl="sibTrans2D1" presStyleIdx="1" presStyleCnt="2"/>
      <dgm:spPr/>
    </dgm:pt>
    <dgm:pt modelId="{668DAEA4-352C-4ABF-A028-9C9D316E4167}" type="pres">
      <dgm:prSet presAssocID="{F6A1D270-4749-4105-AC13-ACCEDC94D65F}" presName="connTx" presStyleLbl="sibTrans2D1" presStyleIdx="1" presStyleCnt="2"/>
      <dgm:spPr/>
    </dgm:pt>
    <dgm:pt modelId="{FADCD5D4-9EEF-49D3-A1E4-C500C990A87D}" type="pres">
      <dgm:prSet presAssocID="{F3745366-F1F4-4028-9067-923E34C9D23F}" presName="composite" presStyleCnt="0"/>
      <dgm:spPr/>
    </dgm:pt>
    <dgm:pt modelId="{F5845E16-3728-4219-8EF1-0C4291C54C24}" type="pres">
      <dgm:prSet presAssocID="{F3745366-F1F4-4028-9067-923E34C9D23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CF21A0-B807-4D8D-8D6C-BC5F718B0B5B}" type="pres">
      <dgm:prSet presAssocID="{F3745366-F1F4-4028-9067-923E34C9D23F}" presName="parSh" presStyleLbl="node1" presStyleIdx="2" presStyleCnt="3"/>
      <dgm:spPr/>
    </dgm:pt>
    <dgm:pt modelId="{146BEA14-DD90-444F-BDD7-01ABF8317C61}" type="pres">
      <dgm:prSet presAssocID="{F3745366-F1F4-4028-9067-923E34C9D23F}" presName="desTx" presStyleLbl="fgAcc1" presStyleIdx="2" presStyleCnt="3" custScaleX="129880">
        <dgm:presLayoutVars>
          <dgm:bulletEnabled val="1"/>
        </dgm:presLayoutVars>
      </dgm:prSet>
      <dgm:spPr/>
    </dgm:pt>
  </dgm:ptLst>
  <dgm:cxnLst>
    <dgm:cxn modelId="{B4001001-0BA5-4CAF-888C-3FFC72E786EC}" type="presOf" srcId="{353813EB-F7E3-48D3-A5E9-FDAFCA0FCA06}" destId="{F36BE478-F143-4656-9D3F-22DDCF13FB1B}" srcOrd="1" destOrd="0" presId="urn:microsoft.com/office/officeart/2005/8/layout/process3"/>
    <dgm:cxn modelId="{7287E807-ABF8-4E01-8EC7-1478E558AEBE}" type="presOf" srcId="{7010B206-7D70-451B-B655-34F357633220}" destId="{146BEA14-DD90-444F-BDD7-01ABF8317C61}" srcOrd="0" destOrd="0" presId="urn:microsoft.com/office/officeart/2005/8/layout/process3"/>
    <dgm:cxn modelId="{758A2A0F-8E15-4FAA-BD8A-19FC2A7B909B}" srcId="{BE462D19-C8A6-4557-92BD-272CFC93A8F1}" destId="{DA5DB560-807B-479E-998C-48BA8859989A}" srcOrd="1" destOrd="0" parTransId="{07391059-AAA4-4285-ACD7-B0719B3266D8}" sibTransId="{52651A02-E7EF-4661-864A-13F92AAFBFC6}"/>
    <dgm:cxn modelId="{2DFF6B16-4B92-4240-8AAF-84EEF3A7EE6E}" srcId="{353813EB-F7E3-48D3-A5E9-FDAFCA0FCA06}" destId="{9B4CB2C5-9529-4A6E-9CD3-4C828ADB6E4F}" srcOrd="2" destOrd="0" parTransId="{EB4337DB-F95C-427F-A8CC-630881A9C8FD}" sibTransId="{E8EA27DD-62D3-42EA-97E0-F2D49EC40D1A}"/>
    <dgm:cxn modelId="{EE23FB16-89B1-4F21-B2F9-0873F2FEE988}" type="presOf" srcId="{2CF18862-B0DF-417C-89EA-00A29E8C37F1}" destId="{146BEA14-DD90-444F-BDD7-01ABF8317C61}" srcOrd="0" destOrd="1" presId="urn:microsoft.com/office/officeart/2005/8/layout/process3"/>
    <dgm:cxn modelId="{53CF062F-230B-4911-A1DC-DE7B23BC385B}" type="presOf" srcId="{F6A1D270-4749-4105-AC13-ACCEDC94D65F}" destId="{36996CFC-7F72-4CC4-A241-123C04BED0FB}" srcOrd="0" destOrd="0" presId="urn:microsoft.com/office/officeart/2005/8/layout/process3"/>
    <dgm:cxn modelId="{AF940B33-025E-4BE3-8FAC-447B7F35AAD8}" type="presOf" srcId="{0D4004B3-A593-4F9E-893C-A22241678328}" destId="{FC417086-B62E-4AD3-B72F-26C95E2BF127}" srcOrd="0" destOrd="0" presId="urn:microsoft.com/office/officeart/2005/8/layout/process3"/>
    <dgm:cxn modelId="{A76F3439-A4C7-444F-AB78-6C0200AB006A}" srcId="{F1FF7C59-EEB2-440E-9FD6-F4A3CB06D18F}" destId="{353813EB-F7E3-48D3-A5E9-FDAFCA0FCA06}" srcOrd="0" destOrd="0" parTransId="{AB11692A-193A-481F-AE9B-707762EEE174}" sibTransId="{7B535B35-AB59-4FC5-925D-816B26517830}"/>
    <dgm:cxn modelId="{B1B0A23F-067D-4101-B805-38DCF182CAC9}" srcId="{F3745366-F1F4-4028-9067-923E34C9D23F}" destId="{2CF18862-B0DF-417C-89EA-00A29E8C37F1}" srcOrd="1" destOrd="0" parTransId="{564076CF-FE65-45B3-9194-652A61E28264}" sibTransId="{3AE0E36C-C802-4E6E-920A-C9A0BC53BBDC}"/>
    <dgm:cxn modelId="{7844175B-C5BE-4D48-BA60-6574A323E0D7}" type="presOf" srcId="{BE462D19-C8A6-4557-92BD-272CFC93A8F1}" destId="{0758ED90-6F1B-4CDF-840A-B62C4A00589D}" srcOrd="0" destOrd="0" presId="urn:microsoft.com/office/officeart/2005/8/layout/process3"/>
    <dgm:cxn modelId="{A7968A42-A4D4-4848-AEC0-89F36BC7CE87}" type="presOf" srcId="{9B4CB2C5-9529-4A6E-9CD3-4C828ADB6E4F}" destId="{FC417086-B62E-4AD3-B72F-26C95E2BF127}" srcOrd="0" destOrd="2" presId="urn:microsoft.com/office/officeart/2005/8/layout/process3"/>
    <dgm:cxn modelId="{D3A6A045-7538-462F-920E-9614ACD9463F}" srcId="{353813EB-F7E3-48D3-A5E9-FDAFCA0FCA06}" destId="{BEA23539-5338-4EAC-909E-A80BDFC7F5EB}" srcOrd="3" destOrd="0" parTransId="{05CA216C-21A5-4FC2-9F54-73A1358C9AEF}" sibTransId="{D56E94A4-6296-4383-9613-1A2E59603029}"/>
    <dgm:cxn modelId="{B1DE4448-D598-4041-9764-B69244B1DEF1}" type="presOf" srcId="{7B535B35-AB59-4FC5-925D-816B26517830}" destId="{954A5F1D-8430-4DC5-ABFE-139810AFDC3D}" srcOrd="1" destOrd="0" presId="urn:microsoft.com/office/officeart/2005/8/layout/process3"/>
    <dgm:cxn modelId="{47065769-871D-44A9-B701-CB6EBFCEB8D0}" srcId="{BE462D19-C8A6-4557-92BD-272CFC93A8F1}" destId="{AF9410BA-1FD4-4E3D-9683-56F65E341841}" srcOrd="3" destOrd="0" parTransId="{0EDAF619-5FCA-4041-A592-0FC143491E79}" sibTransId="{BE1B616C-B067-4787-83BC-F1DDCF1D89E1}"/>
    <dgm:cxn modelId="{840C764D-B5EE-4FC7-8D26-2506FFAFB866}" srcId="{BE462D19-C8A6-4557-92BD-272CFC93A8F1}" destId="{9963ECE1-E807-4858-9E00-9DD7536EAFBF}" srcOrd="0" destOrd="0" parTransId="{39003F0E-AC18-46D3-AE4A-07C34D92BCF9}" sibTransId="{84EB370A-B077-4624-B3A8-B2B3BBEF39B2}"/>
    <dgm:cxn modelId="{9DB87E4E-F627-4D06-902C-591478656D50}" type="presOf" srcId="{5C350BEE-5D42-47A0-86ED-967200A3345F}" destId="{146BEA14-DD90-444F-BDD7-01ABF8317C61}" srcOrd="0" destOrd="2" presId="urn:microsoft.com/office/officeart/2005/8/layout/process3"/>
    <dgm:cxn modelId="{D8983350-D76D-43C6-B7D0-BF7762C684B3}" type="presOf" srcId="{F610A30D-0561-47CA-83D1-D7CF4E572D7E}" destId="{146BEA14-DD90-444F-BDD7-01ABF8317C61}" srcOrd="0" destOrd="3" presId="urn:microsoft.com/office/officeart/2005/8/layout/process3"/>
    <dgm:cxn modelId="{E5A70057-B66B-4D1B-80DD-B4BC23F0DCA3}" srcId="{F3745366-F1F4-4028-9067-923E34C9D23F}" destId="{7010B206-7D70-451B-B655-34F357633220}" srcOrd="0" destOrd="0" parTransId="{9F3D73F4-7282-4AF4-B59F-6BF8A73B155B}" sibTransId="{A9C04E24-7841-4628-95EF-754EE718CF01}"/>
    <dgm:cxn modelId="{6A63D57C-3EF3-4AF1-B1F2-78267D8BD05D}" type="presOf" srcId="{353813EB-F7E3-48D3-A5E9-FDAFCA0FCA06}" destId="{02479D38-A26F-4D7B-BF32-2DB5647E95D5}" srcOrd="0" destOrd="0" presId="urn:microsoft.com/office/officeart/2005/8/layout/process3"/>
    <dgm:cxn modelId="{F2F1427F-A7FC-42FD-966E-C7CCB3EE2DB9}" type="presOf" srcId="{9963ECE1-E807-4858-9E00-9DD7536EAFBF}" destId="{C32E8D5A-763B-4B21-AE48-C6499A330315}" srcOrd="0" destOrd="0" presId="urn:microsoft.com/office/officeart/2005/8/layout/process3"/>
    <dgm:cxn modelId="{A28B4A84-426F-4A87-8740-57AA072E0198}" type="presOf" srcId="{F3745366-F1F4-4028-9067-923E34C9D23F}" destId="{99CF21A0-B807-4D8D-8D6C-BC5F718B0B5B}" srcOrd="1" destOrd="0" presId="urn:microsoft.com/office/officeart/2005/8/layout/process3"/>
    <dgm:cxn modelId="{7A30B98A-CCEC-40CA-AB34-D226FC9361E0}" type="presOf" srcId="{A71FFC23-017C-4DB5-9E2E-C9DCDF3E7938}" destId="{C32E8D5A-763B-4B21-AE48-C6499A330315}" srcOrd="0" destOrd="2" presId="urn:microsoft.com/office/officeart/2005/8/layout/process3"/>
    <dgm:cxn modelId="{1F99FA9A-BEF3-4D9D-8389-D001B0FA8BFB}" type="presOf" srcId="{F3745366-F1F4-4028-9067-923E34C9D23F}" destId="{F5845E16-3728-4219-8EF1-0C4291C54C24}" srcOrd="0" destOrd="0" presId="urn:microsoft.com/office/officeart/2005/8/layout/process3"/>
    <dgm:cxn modelId="{AB0A709D-0680-470A-BBE5-F27B9376DE35}" type="presOf" srcId="{F1FF7C59-EEB2-440E-9FD6-F4A3CB06D18F}" destId="{9CECB2D4-5072-4937-9E73-B26858F8483D}" srcOrd="0" destOrd="0" presId="urn:microsoft.com/office/officeart/2005/8/layout/process3"/>
    <dgm:cxn modelId="{16207DA1-3FF4-4AA4-A62E-2D1BE9DC2A05}" type="presOf" srcId="{BE462D19-C8A6-4557-92BD-272CFC93A8F1}" destId="{277C6F6E-160F-4CA5-B586-336EEE36BFB3}" srcOrd="1" destOrd="0" presId="urn:microsoft.com/office/officeart/2005/8/layout/process3"/>
    <dgm:cxn modelId="{58CB58A3-9F0A-486A-B0FA-1395342198E5}" srcId="{353813EB-F7E3-48D3-A5E9-FDAFCA0FCA06}" destId="{10570ADC-1327-4979-8B31-34BC58815D7C}" srcOrd="1" destOrd="0" parTransId="{53F8A937-6B5C-415E-A463-62A012E6C6A3}" sibTransId="{0702FA47-A91C-4D3E-B06E-9F9EBD456D83}"/>
    <dgm:cxn modelId="{8364DEA8-F8D6-426C-A1B0-A1CEFE4E084C}" type="presOf" srcId="{BEA23539-5338-4EAC-909E-A80BDFC7F5EB}" destId="{FC417086-B62E-4AD3-B72F-26C95E2BF127}" srcOrd="0" destOrd="3" presId="urn:microsoft.com/office/officeart/2005/8/layout/process3"/>
    <dgm:cxn modelId="{5C788AB4-1AA6-4AF7-8A51-89BC27E84237}" type="presOf" srcId="{10570ADC-1327-4979-8B31-34BC58815D7C}" destId="{FC417086-B62E-4AD3-B72F-26C95E2BF127}" srcOrd="0" destOrd="1" presId="urn:microsoft.com/office/officeart/2005/8/layout/process3"/>
    <dgm:cxn modelId="{F94A53B5-725F-4A09-B3C9-37CE6209A6A4}" type="presOf" srcId="{DA5DB560-807B-479E-998C-48BA8859989A}" destId="{C32E8D5A-763B-4B21-AE48-C6499A330315}" srcOrd="0" destOrd="1" presId="urn:microsoft.com/office/officeart/2005/8/layout/process3"/>
    <dgm:cxn modelId="{35766BC7-BEF2-4893-B66B-DE98CCE2CEF7}" srcId="{F1FF7C59-EEB2-440E-9FD6-F4A3CB06D18F}" destId="{BE462D19-C8A6-4557-92BD-272CFC93A8F1}" srcOrd="1" destOrd="0" parTransId="{77E59316-31B4-4377-81B3-49B10FB9720E}" sibTransId="{F6A1D270-4749-4105-AC13-ACCEDC94D65F}"/>
    <dgm:cxn modelId="{3B11A6CA-D59E-4E58-BE30-9AD601D2ACD7}" srcId="{F3745366-F1F4-4028-9067-923E34C9D23F}" destId="{5C350BEE-5D42-47A0-86ED-967200A3345F}" srcOrd="2" destOrd="0" parTransId="{2CCB57D9-7094-42A5-AA39-779CC37F56E4}" sibTransId="{091E948D-3988-4716-93EA-E886CAD0408C}"/>
    <dgm:cxn modelId="{9AFCA5CC-EEDB-4705-AF0A-45C5C7B46D93}" srcId="{BE462D19-C8A6-4557-92BD-272CFC93A8F1}" destId="{A71FFC23-017C-4DB5-9E2E-C9DCDF3E7938}" srcOrd="2" destOrd="0" parTransId="{59283829-42ED-46C8-81AE-DABAA32EB616}" sibTransId="{53CE92AB-F0A9-4C5B-A1D6-478F004FDA1C}"/>
    <dgm:cxn modelId="{D14EA0CD-79DD-4999-B9BA-4745656BD8DD}" srcId="{F3745366-F1F4-4028-9067-923E34C9D23F}" destId="{F610A30D-0561-47CA-83D1-D7CF4E572D7E}" srcOrd="3" destOrd="0" parTransId="{0978D866-5970-4B3A-997F-9F522E23EA46}" sibTransId="{49951574-1816-4ACB-9251-0211C8790D2E}"/>
    <dgm:cxn modelId="{B99AD5CD-1B8C-4C53-AA76-0F8EC54A4403}" type="presOf" srcId="{F6A1D270-4749-4105-AC13-ACCEDC94D65F}" destId="{668DAEA4-352C-4ABF-A028-9C9D316E4167}" srcOrd="1" destOrd="0" presId="urn:microsoft.com/office/officeart/2005/8/layout/process3"/>
    <dgm:cxn modelId="{689813D8-06A1-469D-B560-9F9DC4F72A4A}" srcId="{F1FF7C59-EEB2-440E-9FD6-F4A3CB06D18F}" destId="{F3745366-F1F4-4028-9067-923E34C9D23F}" srcOrd="2" destOrd="0" parTransId="{65BB2126-B8BB-4949-909B-B1C5F2D5ABDC}" sibTransId="{F6C95425-4282-4251-BE11-E385E44B2D12}"/>
    <dgm:cxn modelId="{667D61DD-CAF5-43F0-90B9-AF8ADDF3CCB5}" srcId="{353813EB-F7E3-48D3-A5E9-FDAFCA0FCA06}" destId="{0D4004B3-A593-4F9E-893C-A22241678328}" srcOrd="0" destOrd="0" parTransId="{F98B77F2-81FC-48EF-A1F6-290F5E348402}" sibTransId="{D17ADD73-BBF9-4403-B831-F82216A58342}"/>
    <dgm:cxn modelId="{E18696E9-7619-4FB6-8082-FA4820FE410E}" type="presOf" srcId="{AF9410BA-1FD4-4E3D-9683-56F65E341841}" destId="{C32E8D5A-763B-4B21-AE48-C6499A330315}" srcOrd="0" destOrd="3" presId="urn:microsoft.com/office/officeart/2005/8/layout/process3"/>
    <dgm:cxn modelId="{041513F6-2954-4C90-98E2-C27094311E9E}" type="presOf" srcId="{7B535B35-AB59-4FC5-925D-816B26517830}" destId="{8E26D01B-EB28-46AD-BE2B-91417132D045}" srcOrd="0" destOrd="0" presId="urn:microsoft.com/office/officeart/2005/8/layout/process3"/>
    <dgm:cxn modelId="{B14106B6-E7A8-47DF-A3DD-75AB5D87B7F0}" type="presParOf" srcId="{9CECB2D4-5072-4937-9E73-B26858F8483D}" destId="{1F31A3CC-CC52-4FC8-A0BB-4EDA6D21AE48}" srcOrd="0" destOrd="0" presId="urn:microsoft.com/office/officeart/2005/8/layout/process3"/>
    <dgm:cxn modelId="{D0D1CB70-0D79-402F-B564-3AE77CD7B9BE}" type="presParOf" srcId="{1F31A3CC-CC52-4FC8-A0BB-4EDA6D21AE48}" destId="{02479D38-A26F-4D7B-BF32-2DB5647E95D5}" srcOrd="0" destOrd="0" presId="urn:microsoft.com/office/officeart/2005/8/layout/process3"/>
    <dgm:cxn modelId="{2F979126-7BC7-4D7A-9EA1-64EBC8FC8859}" type="presParOf" srcId="{1F31A3CC-CC52-4FC8-A0BB-4EDA6D21AE48}" destId="{F36BE478-F143-4656-9D3F-22DDCF13FB1B}" srcOrd="1" destOrd="0" presId="urn:microsoft.com/office/officeart/2005/8/layout/process3"/>
    <dgm:cxn modelId="{16C098EF-057A-48B8-B1E9-B84DA7E98354}" type="presParOf" srcId="{1F31A3CC-CC52-4FC8-A0BB-4EDA6D21AE48}" destId="{FC417086-B62E-4AD3-B72F-26C95E2BF127}" srcOrd="2" destOrd="0" presId="urn:microsoft.com/office/officeart/2005/8/layout/process3"/>
    <dgm:cxn modelId="{4DF56318-0897-4C57-99D0-52D73E09493D}" type="presParOf" srcId="{9CECB2D4-5072-4937-9E73-B26858F8483D}" destId="{8E26D01B-EB28-46AD-BE2B-91417132D045}" srcOrd="1" destOrd="0" presId="urn:microsoft.com/office/officeart/2005/8/layout/process3"/>
    <dgm:cxn modelId="{B6BDD25C-ECC1-4949-AE72-F8D223109C68}" type="presParOf" srcId="{8E26D01B-EB28-46AD-BE2B-91417132D045}" destId="{954A5F1D-8430-4DC5-ABFE-139810AFDC3D}" srcOrd="0" destOrd="0" presId="urn:microsoft.com/office/officeart/2005/8/layout/process3"/>
    <dgm:cxn modelId="{B47A583D-2858-41BA-A261-C42677D9EDAA}" type="presParOf" srcId="{9CECB2D4-5072-4937-9E73-B26858F8483D}" destId="{58B1437F-0E90-468A-9AF5-D0399B0D711B}" srcOrd="2" destOrd="0" presId="urn:microsoft.com/office/officeart/2005/8/layout/process3"/>
    <dgm:cxn modelId="{79C76C92-FEFC-4834-AC08-AB68018CADDA}" type="presParOf" srcId="{58B1437F-0E90-468A-9AF5-D0399B0D711B}" destId="{0758ED90-6F1B-4CDF-840A-B62C4A00589D}" srcOrd="0" destOrd="0" presId="urn:microsoft.com/office/officeart/2005/8/layout/process3"/>
    <dgm:cxn modelId="{CEB65155-E969-44D4-8DA2-3EFEF9709012}" type="presParOf" srcId="{58B1437F-0E90-468A-9AF5-D0399B0D711B}" destId="{277C6F6E-160F-4CA5-B586-336EEE36BFB3}" srcOrd="1" destOrd="0" presId="urn:microsoft.com/office/officeart/2005/8/layout/process3"/>
    <dgm:cxn modelId="{3D9C1F35-0C47-44FC-944E-A8529EB460C6}" type="presParOf" srcId="{58B1437F-0E90-468A-9AF5-D0399B0D711B}" destId="{C32E8D5A-763B-4B21-AE48-C6499A330315}" srcOrd="2" destOrd="0" presId="urn:microsoft.com/office/officeart/2005/8/layout/process3"/>
    <dgm:cxn modelId="{1876FFE7-A310-411F-9A9E-AD7564FD73EB}" type="presParOf" srcId="{9CECB2D4-5072-4937-9E73-B26858F8483D}" destId="{36996CFC-7F72-4CC4-A241-123C04BED0FB}" srcOrd="3" destOrd="0" presId="urn:microsoft.com/office/officeart/2005/8/layout/process3"/>
    <dgm:cxn modelId="{41369832-2915-4B9E-A2EE-35D35EE3C83E}" type="presParOf" srcId="{36996CFC-7F72-4CC4-A241-123C04BED0FB}" destId="{668DAEA4-352C-4ABF-A028-9C9D316E4167}" srcOrd="0" destOrd="0" presId="urn:microsoft.com/office/officeart/2005/8/layout/process3"/>
    <dgm:cxn modelId="{8116A49C-71B1-45BF-A978-35FB1A9DCFB1}" type="presParOf" srcId="{9CECB2D4-5072-4937-9E73-B26858F8483D}" destId="{FADCD5D4-9EEF-49D3-A1E4-C500C990A87D}" srcOrd="4" destOrd="0" presId="urn:microsoft.com/office/officeart/2005/8/layout/process3"/>
    <dgm:cxn modelId="{E9429A26-F8ED-4881-8EDE-A0C05CDC6335}" type="presParOf" srcId="{FADCD5D4-9EEF-49D3-A1E4-C500C990A87D}" destId="{F5845E16-3728-4219-8EF1-0C4291C54C24}" srcOrd="0" destOrd="0" presId="urn:microsoft.com/office/officeart/2005/8/layout/process3"/>
    <dgm:cxn modelId="{9CB5AAF4-7D6B-4E81-B414-CC8FFE18E9C1}" type="presParOf" srcId="{FADCD5D4-9EEF-49D3-A1E4-C500C990A87D}" destId="{99CF21A0-B807-4D8D-8D6C-BC5F718B0B5B}" srcOrd="1" destOrd="0" presId="urn:microsoft.com/office/officeart/2005/8/layout/process3"/>
    <dgm:cxn modelId="{EFC5A320-5091-4DED-8B29-C365DD664250}" type="presParOf" srcId="{FADCD5D4-9EEF-49D3-A1E4-C500C990A87D}" destId="{146BEA14-DD90-444F-BDD7-01ABF8317C6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E478-F143-4656-9D3F-22DDCF13FB1B}">
      <dsp:nvSpPr>
        <dsp:cNvPr id="0" name=""/>
        <dsp:cNvSpPr/>
      </dsp:nvSpPr>
      <dsp:spPr>
        <a:xfrm>
          <a:off x="25135" y="-426008"/>
          <a:ext cx="2362091" cy="12780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Арендатору отправить Заявку на аккредитацию</a:t>
          </a:r>
        </a:p>
      </dsp:txBody>
      <dsp:txXfrm>
        <a:off x="25135" y="-426008"/>
        <a:ext cx="2362091" cy="852017"/>
      </dsp:txXfrm>
    </dsp:sp>
    <dsp:sp modelId="{FC417086-B62E-4AD3-B72F-26C95E2BF127}">
      <dsp:nvSpPr>
        <dsp:cNvPr id="0" name=""/>
        <dsp:cNvSpPr/>
      </dsp:nvSpPr>
      <dsp:spPr>
        <a:xfrm>
          <a:off x="268755" y="426008"/>
          <a:ext cx="2713250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Войти в личный кабинет на сайте </a:t>
          </a:r>
          <a:r>
            <a:rPr lang="en-US" sz="1400" b="1" kern="1200" dirty="0">
              <a:hlinkClick xmlns:r="http://schemas.openxmlformats.org/officeDocument/2006/relationships" r:id="rId1"/>
            </a:rPr>
            <a:t>www.railcommerce.com</a:t>
          </a:r>
          <a:endParaRPr lang="ru-R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Разместить Заявку на участие в торгах за Аренду вагонов с указанием Заказчика торгов (Арендодателя) и номеров лотов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Получить решение по аккредитации от Биржи Вагонов</a:t>
          </a:r>
        </a:p>
      </dsp:txBody>
      <dsp:txXfrm>
        <a:off x="348223" y="505476"/>
        <a:ext cx="2554314" cy="3700000"/>
      </dsp:txXfrm>
    </dsp:sp>
    <dsp:sp modelId="{8E26D01B-EB28-46AD-BE2B-91417132D045}">
      <dsp:nvSpPr>
        <dsp:cNvPr id="0" name=""/>
        <dsp:cNvSpPr/>
      </dsp:nvSpPr>
      <dsp:spPr>
        <a:xfrm>
          <a:off x="2749551" y="-264900"/>
          <a:ext cx="768128" cy="529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2749551" y="-158940"/>
        <a:ext cx="609188" cy="317881"/>
      </dsp:txXfrm>
    </dsp:sp>
    <dsp:sp modelId="{277C6F6E-160F-4CA5-B586-336EEE36BFB3}">
      <dsp:nvSpPr>
        <dsp:cNvPr id="0" name=""/>
        <dsp:cNvSpPr/>
      </dsp:nvSpPr>
      <dsp:spPr>
        <a:xfrm>
          <a:off x="3836525" y="-426008"/>
          <a:ext cx="2130044" cy="1278026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Подать коммерческое предложение </a:t>
          </a:r>
        </a:p>
      </dsp:txBody>
      <dsp:txXfrm>
        <a:off x="3836525" y="-426008"/>
        <a:ext cx="2130044" cy="852017"/>
      </dsp:txXfrm>
    </dsp:sp>
    <dsp:sp modelId="{C32E8D5A-763B-4B21-AE48-C6499A330315}">
      <dsp:nvSpPr>
        <dsp:cNvPr id="0" name=""/>
        <dsp:cNvSpPr/>
      </dsp:nvSpPr>
      <dsp:spPr>
        <a:xfrm>
          <a:off x="3909805" y="426008"/>
          <a:ext cx="2854472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Арендаторы после успешной аккредитации выбирают Лот Аренды, нажимают ОТВЕТИТЬ и скачивают шаблон коммерческого предложения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 Заполняют цену за вагон в сутки, коммерческие условия, по которым возможен торг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Направляют свои предложения Бирже вагонов по электронной почте</a:t>
          </a:r>
          <a:r>
            <a:rPr lang="en-US" sz="1400" b="1" kern="1200" dirty="0"/>
            <a:t> </a:t>
          </a:r>
          <a:r>
            <a:rPr lang="en-US" sz="1400" kern="1200" dirty="0">
              <a:hlinkClick xmlns:r="http://schemas.openxmlformats.org/officeDocument/2006/relationships" r:id="rId2"/>
            </a:rPr>
            <a:t>lease</a:t>
          </a:r>
          <a:r>
            <a:rPr lang="ru-RU" sz="1400" kern="1200" dirty="0">
              <a:hlinkClick xmlns:r="http://schemas.openxmlformats.org/officeDocument/2006/relationships" r:id="rId2"/>
            </a:rPr>
            <a:t>@</a:t>
          </a:r>
          <a:r>
            <a:rPr lang="en-US" sz="1400" kern="1200" dirty="0" err="1">
              <a:hlinkClick xmlns:r="http://schemas.openxmlformats.org/officeDocument/2006/relationships" r:id="rId2"/>
            </a:rPr>
            <a:t>railcommerce</a:t>
          </a:r>
          <a:r>
            <a:rPr lang="ru-RU" sz="1400" kern="1200" dirty="0">
              <a:hlinkClick xmlns:r="http://schemas.openxmlformats.org/officeDocument/2006/relationships" r:id="rId2"/>
            </a:rPr>
            <a:t>.</a:t>
          </a:r>
          <a:r>
            <a:rPr lang="en-US" sz="1400" kern="1200" dirty="0">
              <a:hlinkClick xmlns:r="http://schemas.openxmlformats.org/officeDocument/2006/relationships" r:id="rId2"/>
            </a:rPr>
            <a:t>com</a:t>
          </a:r>
          <a:r>
            <a:rPr lang="en-US" sz="1400" kern="1200" dirty="0"/>
            <a:t> </a:t>
          </a:r>
          <a:r>
            <a:rPr lang="ru-RU" sz="1400" b="1" kern="1200" dirty="0"/>
            <a:t>.</a:t>
          </a:r>
        </a:p>
      </dsp:txBody>
      <dsp:txXfrm>
        <a:off x="3993410" y="509613"/>
        <a:ext cx="2687262" cy="3691726"/>
      </dsp:txXfrm>
    </dsp:sp>
    <dsp:sp modelId="{36996CFC-7F72-4CC4-A241-123C04BED0FB}">
      <dsp:nvSpPr>
        <dsp:cNvPr id="0" name=""/>
        <dsp:cNvSpPr/>
      </dsp:nvSpPr>
      <dsp:spPr>
        <a:xfrm>
          <a:off x="6379626" y="-264900"/>
          <a:ext cx="875680" cy="5298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6379626" y="-158940"/>
        <a:ext cx="716740" cy="317881"/>
      </dsp:txXfrm>
    </dsp:sp>
    <dsp:sp modelId="{99CF21A0-B807-4D8D-8D6C-BC5F718B0B5B}">
      <dsp:nvSpPr>
        <dsp:cNvPr id="0" name=""/>
        <dsp:cNvSpPr/>
      </dsp:nvSpPr>
      <dsp:spPr>
        <a:xfrm>
          <a:off x="7618797" y="-426008"/>
          <a:ext cx="2130044" cy="1278026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Победитель заключает договор с Арендодателем</a:t>
          </a:r>
        </a:p>
      </dsp:txBody>
      <dsp:txXfrm>
        <a:off x="7618797" y="-426008"/>
        <a:ext cx="2130044" cy="852017"/>
      </dsp:txXfrm>
    </dsp:sp>
    <dsp:sp modelId="{146BEA14-DD90-444F-BDD7-01ABF8317C61}">
      <dsp:nvSpPr>
        <dsp:cNvPr id="0" name=""/>
        <dsp:cNvSpPr/>
      </dsp:nvSpPr>
      <dsp:spPr>
        <a:xfrm>
          <a:off x="7736063" y="426008"/>
          <a:ext cx="2766502" cy="385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 Организатор направляет Заказчику по электронной почте предложения Участников.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Арендодатель</a:t>
          </a:r>
          <a:r>
            <a:rPr lang="en-US" sz="1400" b="1" kern="1200" dirty="0"/>
            <a:t> </a:t>
          </a:r>
          <a:r>
            <a:rPr lang="ru-RU" sz="1400" b="1" kern="1200" dirty="0"/>
            <a:t>самостоятельно определяет Победителя на основании    пронумерованных предложений участников (без наименования) и направляет решение Организатору торгов.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Организатор торгов направляет Победителю и Заказчику протокол торгов.</a:t>
          </a:r>
        </a:p>
      </dsp:txBody>
      <dsp:txXfrm>
        <a:off x="7817091" y="507036"/>
        <a:ext cx="2604446" cy="369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1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1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ease@railcommerce.com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8985" y="41497"/>
            <a:ext cx="3389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Аренда вагонов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15405882"/>
              </p:ext>
            </p:extLst>
          </p:nvPr>
        </p:nvGraphicFramePr>
        <p:xfrm>
          <a:off x="726570" y="1718867"/>
          <a:ext cx="10511406" cy="385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3378" y="526239"/>
            <a:ext cx="102177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>
                <a:ln/>
                <a:solidFill>
                  <a:srgbClr val="EE833A"/>
                </a:solidFill>
              </a:rPr>
              <a:t>Заказчики торгов (Арендодатели):	Операторы подвижного состава</a:t>
            </a:r>
          </a:p>
          <a:p>
            <a:r>
              <a:rPr lang="ru-RU" sz="2000" b="1" dirty="0">
                <a:ln/>
                <a:solidFill>
                  <a:srgbClr val="EE833A"/>
                </a:solidFill>
              </a:rPr>
              <a:t>Участники торгов (Арендаторы):	Операторы и Грузовладельцы</a:t>
            </a:r>
          </a:p>
        </p:txBody>
      </p:sp>
      <p:sp>
        <p:nvSpPr>
          <p:cNvPr id="2" name="Стрелка: штриховая вправо 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070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7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056" y="1425851"/>
            <a:ext cx="7641511" cy="48370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786" y="392225"/>
            <a:ext cx="570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1. ВОЙТИ В ЛИЧНЫЙ КАБИНЕТ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028052" y="579654"/>
            <a:ext cx="1602298" cy="746072"/>
          </a:xfrm>
          <a:prstGeom prst="wedgeRectCallout">
            <a:avLst>
              <a:gd name="adj1" fmla="val -49506"/>
              <a:gd name="adj2" fmla="val 684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ВОЙТИ В ЛИЧНЫЙ КАБИНЕТ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6451811" y="479530"/>
            <a:ext cx="2115424" cy="746071"/>
          </a:xfrm>
          <a:prstGeom prst="wedgeRectCallout">
            <a:avLst>
              <a:gd name="adj1" fmla="val 40042"/>
              <a:gd name="adj2" fmla="val 780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ПРОЙТИ БЕСПЛАТНУЮ РЕГИСТРАЦИЮ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090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121" y="778923"/>
            <a:ext cx="6849175" cy="5518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0384" y="0"/>
            <a:ext cx="7945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2. ОТПРАВИТЬ ЗАЯВКУ НА УЧАСТИЕ В ТОРГАХ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260121" y="3604259"/>
            <a:ext cx="1329734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236197" y="3065716"/>
            <a:ext cx="1533340" cy="794026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«АРЕНДА ВАГОНОВ»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7317834" y="842576"/>
            <a:ext cx="1791461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557828" y="842576"/>
            <a:ext cx="1533340" cy="794026"/>
          </a:xfrm>
          <a:prstGeom prst="wedgeRectCallout">
            <a:avLst>
              <a:gd name="adj1" fmla="val -78345"/>
              <a:gd name="adj2" fmla="val -2276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ОФОРМИТЬ ЗАЯВКУ НА УЧАСТИЕ В ТОРГАХ</a:t>
            </a:r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F80852-E5BB-4EFF-B667-16E743C8FBAC}"/>
              </a:ext>
            </a:extLst>
          </p:cNvPr>
          <p:cNvSpPr txBox="1"/>
          <p:nvPr/>
        </p:nvSpPr>
        <p:spPr>
          <a:xfrm>
            <a:off x="5151422" y="3947311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4BB4B-F488-4035-8A03-A0055CD437C7}"/>
              </a:ext>
            </a:extLst>
          </p:cNvPr>
          <p:cNvSpPr txBox="1"/>
          <p:nvPr/>
        </p:nvSpPr>
        <p:spPr>
          <a:xfrm>
            <a:off x="5151421" y="5979049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60F74-B689-4F8C-818E-300AF2C34349}"/>
              </a:ext>
            </a:extLst>
          </p:cNvPr>
          <p:cNvSpPr txBox="1"/>
          <p:nvPr/>
        </p:nvSpPr>
        <p:spPr>
          <a:xfrm>
            <a:off x="5151421" y="4958856"/>
            <a:ext cx="11977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</p:spTree>
    <p:extLst>
      <p:ext uri="{BB962C8B-B14F-4D97-AF65-F5344CB8AC3E}">
        <p14:creationId xmlns:p14="http://schemas.microsoft.com/office/powerpoint/2010/main" val="26066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C830C3-88EA-4E83-856A-09EDD214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18" y="107220"/>
            <a:ext cx="3856045" cy="337047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781" y="1307461"/>
            <a:ext cx="6927494" cy="4861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407" y="1307461"/>
            <a:ext cx="9071282" cy="5029902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705197" y="2046620"/>
            <a:ext cx="1079472" cy="2366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4590288" y="276946"/>
            <a:ext cx="2368296" cy="794026"/>
          </a:xfrm>
          <a:prstGeom prst="wedgeRectCallout">
            <a:avLst>
              <a:gd name="adj1" fmla="val -2643"/>
              <a:gd name="adj2" fmla="val 7358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ОФОРМИТЕ ЗАЯВКУ НА УЧАСТИЕ И ОТСКАНИРУЙТЕ</a:t>
            </a: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682618" y="2663384"/>
            <a:ext cx="1223431" cy="2933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 flipV="1">
            <a:off x="1882000" y="3158755"/>
            <a:ext cx="2086015" cy="259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10"/>
          <p:cNvSpPr/>
          <p:nvPr/>
        </p:nvSpPr>
        <p:spPr>
          <a:xfrm>
            <a:off x="342563" y="3727992"/>
            <a:ext cx="1581912" cy="875645"/>
          </a:xfrm>
          <a:prstGeom prst="wedgeRectCallout">
            <a:avLst>
              <a:gd name="adj1" fmla="val 50536"/>
              <a:gd name="adj2" fmla="val -9570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ЗАГРУЗИТЕ СКАН ЗАЯВКИ НА УЧАСТИЕ НА САЙТ ДЛЯ АККРЕДИТАЦИИ</a:t>
            </a:r>
          </a:p>
        </p:txBody>
      </p:sp>
      <p:sp>
        <p:nvSpPr>
          <p:cNvPr id="12" name="Стрелка: штриховая вправо 1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136404" y="3288295"/>
            <a:ext cx="1581912" cy="875645"/>
          </a:xfrm>
          <a:prstGeom prst="wedgeRectCallout">
            <a:avLst>
              <a:gd name="adj1" fmla="val 48900"/>
              <a:gd name="adj2" fmla="val -8388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ВЫБЕРИТЕ ФАЙЛ С ОТСКАНИРОВАННОЙ ЗАЯВКОЙ НА УЧАСТИЕ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2B28563-552E-44D2-8B3B-5AB82ECFEDCC}"/>
              </a:ext>
            </a:extLst>
          </p:cNvPr>
          <p:cNvSpPr/>
          <p:nvPr/>
        </p:nvSpPr>
        <p:spPr>
          <a:xfrm>
            <a:off x="705197" y="536829"/>
            <a:ext cx="3833466" cy="9888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BB502BAD-FCAD-4362-8870-06E52FA2942E}"/>
              </a:ext>
            </a:extLst>
          </p:cNvPr>
          <p:cNvSpPr/>
          <p:nvPr/>
        </p:nvSpPr>
        <p:spPr>
          <a:xfrm>
            <a:off x="4742688" y="429346"/>
            <a:ext cx="2368296" cy="794026"/>
          </a:xfrm>
          <a:prstGeom prst="wedgeRectCallout">
            <a:avLst>
              <a:gd name="adj1" fmla="val -59193"/>
              <a:gd name="adj2" fmla="val 3636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УКАЖИТЕ АРЕНДОДАТЕЛЯ И НОМЕРА ЛОТОВ</a:t>
            </a:r>
          </a:p>
        </p:txBody>
      </p:sp>
    </p:spTree>
    <p:extLst>
      <p:ext uri="{BB962C8B-B14F-4D97-AF65-F5344CB8AC3E}">
        <p14:creationId xmlns:p14="http://schemas.microsoft.com/office/powerpoint/2010/main" val="418547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54401"/>
            <a:ext cx="7202456" cy="53408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6789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ГДЕ ПОСМОТРЕТЬ ЛОТЫ АРЕНДЫ ВАГОНОВ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272" y="431181"/>
            <a:ext cx="102492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НА ГЛАВНОЙ СТРАНИЦЕ И В ЛИЧНОМ КАБИНЕТЕ В РАЗДЕЛЕ АРЕНДА ВАГОНОВ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814559" y="1817400"/>
            <a:ext cx="1263191" cy="2828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685541" y="1543718"/>
            <a:ext cx="1736522" cy="830168"/>
          </a:xfrm>
          <a:prstGeom prst="wedgeRectCallout">
            <a:avLst>
              <a:gd name="adj1" fmla="val -136125"/>
              <a:gd name="adj2" fmla="val 478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ПЕРЕЧЕНЬ ЛОТОВ И РЕЗУЛЬТАТЫ ТОРГОВ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230" y="947591"/>
            <a:ext cx="5956951" cy="535442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371797" y="3314699"/>
            <a:ext cx="508827" cy="1949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353961" y="2373885"/>
            <a:ext cx="2010472" cy="2394759"/>
          </a:xfrm>
          <a:prstGeom prst="wedgeRectCallout">
            <a:avLst>
              <a:gd name="adj1" fmla="val 101415"/>
              <a:gd name="adj2" fmla="val -610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ССЫЛКЕ УСЛОВИЯ УЧАСТИЯ МОЖНО ПОСМОТРЕТЬ ИНФОРМАЦИОННУЮ КАРТУ С УСЛОВИЯМИ ПО АРЕНДЕ И КАКИЕ УСЛОВИЯ МОЖНО ИЗМЕНИТЬ ПРИ ПОДАЧЕ </a:t>
            </a:r>
            <a:r>
              <a:rPr lang="ru-RU" sz="1400" b="1" dirty="0">
                <a:solidFill>
                  <a:prstClr val="white"/>
                </a:solidFill>
                <a:latin typeface="Calibri" panose="020F0502020204030204"/>
              </a:rPr>
              <a:t>КОММЕРЧЕСК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ОГО ПРЕДЛОЖЕНИЯ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8BBB5-4D96-42F4-A06D-30CACACDC48B}"/>
              </a:ext>
            </a:extLst>
          </p:cNvPr>
          <p:cNvSpPr txBox="1"/>
          <p:nvPr/>
        </p:nvSpPr>
        <p:spPr>
          <a:xfrm>
            <a:off x="4148028" y="3509668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92A7D-0A87-4C40-98F3-DC18F9BE06DC}"/>
              </a:ext>
            </a:extLst>
          </p:cNvPr>
          <p:cNvSpPr txBox="1"/>
          <p:nvPr/>
        </p:nvSpPr>
        <p:spPr>
          <a:xfrm>
            <a:off x="4148028" y="5998528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E887C-49FD-4180-99E7-1F788ABCC230}"/>
              </a:ext>
            </a:extLst>
          </p:cNvPr>
          <p:cNvSpPr txBox="1"/>
          <p:nvPr/>
        </p:nvSpPr>
        <p:spPr>
          <a:xfrm>
            <a:off x="4284705" y="4334437"/>
            <a:ext cx="11977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007" y="1171780"/>
            <a:ext cx="5457758" cy="51370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76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  <p:bldP spid="9" grpId="0" animBg="1"/>
      <p:bldP spid="9" grpId="1" animBg="1"/>
      <p:bldP spid="9" grpId="2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07" y="739321"/>
            <a:ext cx="6963848" cy="56192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5684" y="0"/>
            <a:ext cx="66547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3. ПОДАТЬ ЦЕНОВОЕ ПРЕДЛОЖЕНИЕ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379407" y="3641861"/>
            <a:ext cx="1347019" cy="255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282298" y="3037311"/>
            <a:ext cx="1533340" cy="794026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ВЫБРАТЬ РАЗДЕЛ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«АРЕНДА ВАГОНОВ»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8574355" y="3502616"/>
            <a:ext cx="677799" cy="2784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851659" y="2853687"/>
            <a:ext cx="1533340" cy="1297857"/>
          </a:xfrm>
          <a:prstGeom prst="wedgeRectCallout">
            <a:avLst>
              <a:gd name="adj1" fmla="val -87400"/>
              <a:gd name="adj2" fmla="val 1330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ОТВЕТИТЬ –СКАЧАТЬ ФАЙЛ ДЛЯ ЗАПОЛНЕНИЯ ЦЕНЫ И КОММЕРЧЕСКОГО ПРЕДЛОЖЕНИЯ</a:t>
            </a:r>
          </a:p>
        </p:txBody>
      </p:sp>
      <p:sp>
        <p:nvSpPr>
          <p:cNvPr id="10" name="Стрелка: штриховая вправо 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703" y="872515"/>
            <a:ext cx="4223274" cy="16101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Прямоугольник: скругленные углы 12"/>
          <p:cNvSpPr/>
          <p:nvPr/>
        </p:nvSpPr>
        <p:spPr>
          <a:xfrm>
            <a:off x="5002321" y="2094271"/>
            <a:ext cx="2745498" cy="314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757" y="726587"/>
            <a:ext cx="8966228" cy="5856634"/>
          </a:xfrm>
          <a:prstGeom prst="rect">
            <a:avLst/>
          </a:prstGeom>
        </p:spPr>
      </p:pic>
      <p:sp>
        <p:nvSpPr>
          <p:cNvPr id="15" name="Облачко с текстом: прямоугольное 14"/>
          <p:cNvSpPr/>
          <p:nvPr/>
        </p:nvSpPr>
        <p:spPr>
          <a:xfrm>
            <a:off x="5232759" y="1241210"/>
            <a:ext cx="2389865" cy="2656134"/>
          </a:xfrm>
          <a:prstGeom prst="wedgeRectCallout">
            <a:avLst>
              <a:gd name="adj1" fmla="val 148213"/>
              <a:gd name="adj2" fmla="val -40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ЗАПОЛНИТЬ ЗНАЧЕНИЯ В ПОСЛЕДНЕМ СТОЛБЦЕ ТАБЛИЦЫ, ЕСЛИ  ПУНКТ  ПРЕДЛОЖЕНИЯ ЯВЛЯЕТСЯ ПРЕДМЕТОМ ТОРГА (ДА).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ОТПРАВИТЬ ФАЙЛ В ФОРМАТЕ </a:t>
            </a:r>
            <a:r>
              <a:rPr lang="en-US" sz="1200" b="1" dirty="0">
                <a:solidFill>
                  <a:schemeClr val="bg1"/>
                </a:solidFill>
              </a:rPr>
              <a:t>DOCX </a:t>
            </a:r>
            <a:r>
              <a:rPr lang="ru-RU" sz="1200" b="1" dirty="0">
                <a:solidFill>
                  <a:schemeClr val="bg1"/>
                </a:solidFill>
              </a:rPr>
              <a:t>И </a:t>
            </a:r>
            <a:r>
              <a:rPr lang="en-US" sz="1200" b="1" dirty="0">
                <a:solidFill>
                  <a:schemeClr val="bg1"/>
                </a:solidFill>
              </a:rPr>
              <a:t>PDF </a:t>
            </a:r>
            <a:r>
              <a:rPr lang="ru-RU" sz="1200" b="1" dirty="0">
                <a:solidFill>
                  <a:schemeClr val="bg1"/>
                </a:solidFill>
              </a:rPr>
              <a:t>ПО ЭЛЕКТРОННОЙ ПОЧТЕ НА АДРЕС</a:t>
            </a:r>
          </a:p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hlinkClick r:id="rId5"/>
              </a:rPr>
              <a:t>lease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hlinkClick r:id="rId5"/>
              </a:rPr>
              <a:t>@</a:t>
            </a:r>
            <a:r>
              <a:rPr lang="en-US" sz="1400" b="1" dirty="0" err="1">
                <a:solidFill>
                  <a:schemeClr val="bg2">
                    <a:lumMod val="10000"/>
                  </a:schemeClr>
                </a:solidFill>
                <a:hlinkClick r:id="rId5"/>
              </a:rPr>
              <a:t>railcommerce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hlinkClick r:id="rId5"/>
              </a:rPr>
              <a:t>.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hlinkClick r:id="rId5"/>
              </a:rPr>
              <a:t>com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ДО ОКОНЧАНИЯ ВРЕМЕНИ ПОДАЧИ ЦЕНОВЫХ ПРЕДЛОЖЕНИЙ ПО ЛОТУ</a:t>
            </a: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42A86B-98CC-4BF1-9D40-F41B7526A975}"/>
              </a:ext>
            </a:extLst>
          </p:cNvPr>
          <p:cNvSpPr txBox="1"/>
          <p:nvPr/>
        </p:nvSpPr>
        <p:spPr>
          <a:xfrm>
            <a:off x="5151422" y="3947311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908DC-DB6C-4BB0-9735-AF4461023CA7}"/>
              </a:ext>
            </a:extLst>
          </p:cNvPr>
          <p:cNvSpPr txBox="1"/>
          <p:nvPr/>
        </p:nvSpPr>
        <p:spPr>
          <a:xfrm>
            <a:off x="5151421" y="5979049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660576-5E7A-47DA-833B-B2BACC4E4996}"/>
              </a:ext>
            </a:extLst>
          </p:cNvPr>
          <p:cNvSpPr txBox="1"/>
          <p:nvPr/>
        </p:nvSpPr>
        <p:spPr>
          <a:xfrm>
            <a:off x="5151421" y="4958856"/>
            <a:ext cx="11977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</p:spTree>
    <p:extLst>
      <p:ext uri="{BB962C8B-B14F-4D97-AF65-F5344CB8AC3E}">
        <p14:creationId xmlns:p14="http://schemas.microsoft.com/office/powerpoint/2010/main" val="36695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54401"/>
            <a:ext cx="7202456" cy="53408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ШАГ 4. </a:t>
            </a: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ХОД И ИТОГИ ТОРГОВ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814559" y="1817400"/>
            <a:ext cx="1263191" cy="2828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685541" y="1543718"/>
            <a:ext cx="1736522" cy="830168"/>
          </a:xfrm>
          <a:prstGeom prst="wedgeRectCallout">
            <a:avLst>
              <a:gd name="adj1" fmla="val -136125"/>
              <a:gd name="adj2" fmla="val 4781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ПЕРЕЧЕНЬ ЛОТОВ И РЕЗУЛЬТАТЫ ТОРГОВ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230" y="947591"/>
            <a:ext cx="5956951" cy="535442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6095999" y="5546622"/>
            <a:ext cx="2751181" cy="5100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блачко с текстом: прямоугольное 13"/>
          <p:cNvSpPr/>
          <p:nvPr/>
        </p:nvSpPr>
        <p:spPr>
          <a:xfrm>
            <a:off x="9223040" y="1241250"/>
            <a:ext cx="2661524" cy="3173434"/>
          </a:xfrm>
          <a:prstGeom prst="wedgeRectCallout">
            <a:avLst>
              <a:gd name="adj1" fmla="val -62005"/>
              <a:gd name="adj2" fmla="val 1865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</a:rPr>
              <a:t>ХОД ТОРГОВ ПО ЛОТАМ: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АККРЕДИТАЦИЯ НА ТОРГИ – ПРИЕМ ЗАЯВОК НА УЧАСТИЕ, ВРЕМЯ НАЧАЛА ТОРГОВ НЕ НАСТУПИЛО.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ИДУТ – ПЕРИОД ПРИЕМА ПРЕДЛОЖЕНИЙ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ПОДВЕДЕНИЕ ИТОГОВ- ОПРЕДЕЛЕНИЕ ПОБЕДИТЕЛЯ ПО ЛОТУ  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СОСТОЯЛИСЬ – ОПРЕДЕЛЕН ПОБЕДИТЕЛЬ ПО ЛОТУ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ТОРГИ НЕ СОСТОЯЛИСЬ – ОТСУТСТВУЕТ  ПОБЕДИТЕЛЬ ПО ЛОТУ 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6095999" y="3191796"/>
            <a:ext cx="2751182" cy="5100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4363770" y="4337599"/>
            <a:ext cx="1201460" cy="290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5732180" y="4773084"/>
            <a:ext cx="273050" cy="5120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5732180" y="3875254"/>
            <a:ext cx="273050" cy="5120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732180" y="3226900"/>
            <a:ext cx="273050" cy="5120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03619" y="3827550"/>
            <a:ext cx="2751182" cy="5100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6095998" y="4702891"/>
            <a:ext cx="2751182" cy="5100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1272" y="431181"/>
            <a:ext cx="102492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НА ГЛАВНОЙ СТРАНИЦЕ И В ЛИЧНОМ КАБИНЕТЕ В РАЗДЕЛЕ АРЕНДА ВАГОНОВ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769AD3-C4F4-4588-8525-11921EDCD364}"/>
              </a:ext>
            </a:extLst>
          </p:cNvPr>
          <p:cNvSpPr txBox="1"/>
          <p:nvPr/>
        </p:nvSpPr>
        <p:spPr>
          <a:xfrm>
            <a:off x="4319932" y="3577901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97044B-E45E-45AB-9344-06CA316A6D0C}"/>
              </a:ext>
            </a:extLst>
          </p:cNvPr>
          <p:cNvSpPr txBox="1"/>
          <p:nvPr/>
        </p:nvSpPr>
        <p:spPr>
          <a:xfrm>
            <a:off x="4363770" y="4397145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5 участников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5C0DB1-56AE-4211-8CF2-5C99A0F098A6}"/>
              </a:ext>
            </a:extLst>
          </p:cNvPr>
          <p:cNvSpPr txBox="1"/>
          <p:nvPr/>
        </p:nvSpPr>
        <p:spPr>
          <a:xfrm>
            <a:off x="4548614" y="5308239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22" name="Облачко с текстом: прямоугольное 21"/>
          <p:cNvSpPr/>
          <p:nvPr/>
        </p:nvSpPr>
        <p:spPr>
          <a:xfrm>
            <a:off x="3369692" y="4702891"/>
            <a:ext cx="1819679" cy="1049050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КОЛИЧЕСТВО УЧАСТНИКОВ, ПОДАВШИХ ЦЕНОВОЕ ПРЕДЛОЖЕНИЕ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535561-A25D-48F1-AE92-D2B0E52990E6}"/>
              </a:ext>
            </a:extLst>
          </p:cNvPr>
          <p:cNvSpPr txBox="1"/>
          <p:nvPr/>
        </p:nvSpPr>
        <p:spPr>
          <a:xfrm>
            <a:off x="4293077" y="6020084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BD00D78-250C-4507-8CFA-D457FD74483F}"/>
              </a:ext>
            </a:extLst>
          </p:cNvPr>
          <p:cNvSpPr/>
          <p:nvPr/>
        </p:nvSpPr>
        <p:spPr>
          <a:xfrm>
            <a:off x="5750703" y="5542257"/>
            <a:ext cx="273050" cy="5120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блачко с текстом: прямоугольное 28">
            <a:extLst>
              <a:ext uri="{FF2B5EF4-FFF2-40B4-BE49-F238E27FC236}">
                <a16:creationId xmlns:a16="http://schemas.microsoft.com/office/drawing/2014/main" id="{6C55AA09-75DE-4730-BDD9-22D40663CC89}"/>
              </a:ext>
            </a:extLst>
          </p:cNvPr>
          <p:cNvSpPr/>
          <p:nvPr/>
        </p:nvSpPr>
        <p:spPr>
          <a:xfrm>
            <a:off x="1923824" y="3457437"/>
            <a:ext cx="1863517" cy="1049050"/>
          </a:xfrm>
          <a:prstGeom prst="wedgeRectCallout">
            <a:avLst>
              <a:gd name="adj1" fmla="val 81974"/>
              <a:gd name="adj2" fmla="val 3711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КОЛИЧЕСТВО УЧАСТНИКОВ, ПОДАВШИХ ЗАЯВКУ НА АККРЕДИТАЦИЮ НА ЛОТ</a:t>
            </a:r>
          </a:p>
        </p:txBody>
      </p:sp>
    </p:spTree>
    <p:extLst>
      <p:ext uri="{BB962C8B-B14F-4D97-AF65-F5344CB8AC3E}">
        <p14:creationId xmlns:p14="http://schemas.microsoft.com/office/powerpoint/2010/main" val="40600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2" grpId="0" animBg="1"/>
      <p:bldP spid="27" grpId="0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" y="1309092"/>
            <a:ext cx="11983009" cy="4901208"/>
          </a:xfrm>
        </p:spPr>
      </p:pic>
      <p:sp>
        <p:nvSpPr>
          <p:cNvPr id="6" name="Прямоугольник 5"/>
          <p:cNvSpPr/>
          <p:nvPr/>
        </p:nvSpPr>
        <p:spPr>
          <a:xfrm>
            <a:off x="3681223" y="459756"/>
            <a:ext cx="4167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28241</TotalTime>
  <Words>445</Words>
  <Application>Microsoft Office PowerPoint</Application>
  <PresentationFormat>Широкоэкранный</PresentationFormat>
  <Paragraphs>70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a.chistyunina</dc:creator>
  <cp:lastModifiedBy>a.chistyunina</cp:lastModifiedBy>
  <cp:revision>229</cp:revision>
  <dcterms:created xsi:type="dcterms:W3CDTF">2016-12-01T07:12:14Z</dcterms:created>
  <dcterms:modified xsi:type="dcterms:W3CDTF">2018-01-16T14:51:42Z</dcterms:modified>
</cp:coreProperties>
</file>