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7410"/>
    <a:srgbClr val="C0C0C0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welcome@railcommerce.com" TargetMode="External"/><Relationship Id="rId1" Type="http://schemas.openxmlformats.org/officeDocument/2006/relationships/hyperlink" Target="http://www.railcommerce.com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ilcommerce.com/" TargetMode="External"/><Relationship Id="rId1" Type="http://schemas.openxmlformats.org/officeDocument/2006/relationships/hyperlink" Target="mailto:welcome@railcommerce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F7C59-EEB2-440E-9FD6-F4A3CB06D18F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3813EB-F7E3-48D3-A5E9-FDAFCA0FCA06}">
      <dgm:prSet phldrT="[Текст]" custT="1"/>
      <dgm:spPr/>
      <dgm:t>
        <a:bodyPr/>
        <a:lstStyle/>
        <a:p>
          <a:r>
            <a:rPr lang="ru-RU" sz="1500" b="1" dirty="0"/>
            <a:t>Заключить договор с </a:t>
          </a:r>
          <a:r>
            <a:rPr lang="en-US" sz="1500" b="1" dirty="0" err="1"/>
            <a:t>RailCommerce</a:t>
          </a:r>
          <a:endParaRPr lang="ru-RU" sz="1500" b="1" dirty="0"/>
        </a:p>
      </dgm:t>
    </dgm:pt>
    <dgm:pt modelId="{AB11692A-193A-481F-AE9B-707762EEE174}" type="par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7B535B35-AB59-4FC5-925D-816B26517830}" type="sib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10570ADC-1327-4979-8B31-34BC58815D7C}">
      <dgm:prSet phldrT="[Текст]" custT="1"/>
      <dgm:spPr/>
      <dgm:t>
        <a:bodyPr/>
        <a:lstStyle/>
        <a:p>
          <a:pPr algn="just"/>
          <a:r>
            <a:rPr lang="ru-RU" sz="1400" b="1" kern="1200" dirty="0"/>
            <a:t>Подписать договор об оказании услуг организатора торгов, если не был заключен ранее</a:t>
          </a:r>
          <a:endParaRPr lang="ru-RU" sz="1300" b="1" kern="1200" dirty="0"/>
        </a:p>
      </dgm:t>
    </dgm:pt>
    <dgm:pt modelId="{53F8A937-6B5C-415E-A463-62A012E6C6A3}" type="par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0702FA47-A91C-4D3E-B06E-9F9EBD456D83}" type="sib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BE462D19-C8A6-4557-92BD-272CFC93A8F1}">
      <dgm:prSet phldrT="[Текст]" custT="1"/>
      <dgm:spPr/>
      <dgm:t>
        <a:bodyPr/>
        <a:lstStyle/>
        <a:p>
          <a:r>
            <a:rPr lang="ru-RU" sz="1600" b="1" dirty="0"/>
            <a:t>Разместить лоты</a:t>
          </a:r>
        </a:p>
      </dgm:t>
    </dgm:pt>
    <dgm:pt modelId="{77E59316-31B4-4377-81B3-49B10FB9720E}" type="par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F6A1D270-4749-4105-AC13-ACCEDC94D65F}" type="sib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33E95E65-6A1D-43ED-878D-734F8461F5BC}">
      <dgm:prSet phldrT="[Текст]" custT="1"/>
      <dgm:spPr/>
      <dgm:t>
        <a:bodyPr/>
        <a:lstStyle/>
        <a:p>
          <a:pPr algn="just"/>
          <a:r>
            <a:rPr lang="ru-RU" sz="1400" b="1" dirty="0"/>
            <a:t>Войти в личный кабинет на сайте </a:t>
          </a:r>
          <a:r>
            <a:rPr lang="en-US" sz="1400" b="1" dirty="0">
              <a:hlinkClick xmlns:r="http://schemas.openxmlformats.org/officeDocument/2006/relationships" r:id="rId1"/>
            </a:rPr>
            <a:t>www.railcommerce.com</a:t>
          </a:r>
          <a:endParaRPr lang="ru-RU" sz="1400" b="1" dirty="0"/>
        </a:p>
      </dgm:t>
    </dgm:pt>
    <dgm:pt modelId="{68B288A1-0884-4FE5-9ADF-9D3477A385DD}" type="parTrans" cxnId="{2FABA2B3-AB7E-4AF0-8B95-2899C7208CD4}">
      <dgm:prSet/>
      <dgm:spPr/>
      <dgm:t>
        <a:bodyPr/>
        <a:lstStyle/>
        <a:p>
          <a:endParaRPr lang="ru-RU" sz="1400" b="1"/>
        </a:p>
      </dgm:t>
    </dgm:pt>
    <dgm:pt modelId="{0F78501E-507E-4F20-A7DF-EB45A2514FBF}" type="sibTrans" cxnId="{2FABA2B3-AB7E-4AF0-8B95-2899C7208CD4}">
      <dgm:prSet/>
      <dgm:spPr/>
      <dgm:t>
        <a:bodyPr/>
        <a:lstStyle/>
        <a:p>
          <a:endParaRPr lang="ru-RU" sz="1400" b="1"/>
        </a:p>
      </dgm:t>
    </dgm:pt>
    <dgm:pt modelId="{34615A73-498F-446C-AEA2-0B051A84A879}">
      <dgm:prSet phldrT="[Текст]" custT="1"/>
      <dgm:spPr/>
      <dgm:t>
        <a:bodyPr/>
        <a:lstStyle/>
        <a:p>
          <a:pPr algn="just"/>
          <a:r>
            <a:rPr lang="ru-RU" sz="1400" b="1" dirty="0"/>
            <a:t>Заполнить  и опубликовать  лоты для общего доступа к информации потенциальных участников торгов.</a:t>
          </a:r>
        </a:p>
      </dgm:t>
    </dgm:pt>
    <dgm:pt modelId="{0D270AA8-1474-4CCE-9325-613D067E6C7C}" type="parTrans" cxnId="{842CF768-7D1F-4335-9997-2B997D6D0DF4}">
      <dgm:prSet/>
      <dgm:spPr/>
      <dgm:t>
        <a:bodyPr/>
        <a:lstStyle/>
        <a:p>
          <a:endParaRPr lang="ru-RU" sz="1400" b="1"/>
        </a:p>
      </dgm:t>
    </dgm:pt>
    <dgm:pt modelId="{210728ED-BC48-40F4-8AC0-6A338851DE9B}" type="sibTrans" cxnId="{842CF768-7D1F-4335-9997-2B997D6D0DF4}">
      <dgm:prSet/>
      <dgm:spPr/>
      <dgm:t>
        <a:bodyPr/>
        <a:lstStyle/>
        <a:p>
          <a:endParaRPr lang="ru-RU" sz="1400" b="1"/>
        </a:p>
      </dgm:t>
    </dgm:pt>
    <dgm:pt modelId="{F3745366-F1F4-4028-9067-923E34C9D23F}">
      <dgm:prSet phldrT="[Текст]" custT="1"/>
      <dgm:spPr/>
      <dgm:t>
        <a:bodyPr/>
        <a:lstStyle/>
        <a:p>
          <a:r>
            <a:rPr lang="ru-RU" sz="1400" b="1" dirty="0"/>
            <a:t>Заключить договор с Победителем</a:t>
          </a:r>
        </a:p>
      </dgm:t>
    </dgm:pt>
    <dgm:pt modelId="{65BB2126-B8BB-4949-909B-B1C5F2D5ABDC}" type="par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F6C95425-4282-4251-BE11-E385E44B2D12}" type="sib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2CF18862-B0DF-417C-89EA-00A29E8C37F1}">
      <dgm:prSet phldrT="[Текст]" custT="1"/>
      <dgm:spPr/>
      <dgm:t>
        <a:bodyPr/>
        <a:lstStyle/>
        <a:p>
          <a:pPr algn="just"/>
          <a:r>
            <a:rPr lang="ru-RU" sz="1400" b="1" dirty="0"/>
            <a:t>По итогам сессии по лотам, по которым торги признаны состоявшимися, Заказчику и Победителю торгов направляются уведомления и типовые договоры</a:t>
          </a:r>
        </a:p>
      </dgm:t>
    </dgm:pt>
    <dgm:pt modelId="{564076CF-FE65-45B3-9194-652A61E28264}" type="parTrans" cxnId="{B1B0A23F-067D-4101-B805-38DCF182CAC9}">
      <dgm:prSet/>
      <dgm:spPr/>
      <dgm:t>
        <a:bodyPr/>
        <a:lstStyle/>
        <a:p>
          <a:endParaRPr lang="ru-RU" sz="1400" b="1"/>
        </a:p>
      </dgm:t>
    </dgm:pt>
    <dgm:pt modelId="{3AE0E36C-C802-4E6E-920A-C9A0BC53BBDC}" type="sibTrans" cxnId="{B1B0A23F-067D-4101-B805-38DCF182CAC9}">
      <dgm:prSet/>
      <dgm:spPr/>
      <dgm:t>
        <a:bodyPr/>
        <a:lstStyle/>
        <a:p>
          <a:endParaRPr lang="ru-RU" sz="1400" b="1"/>
        </a:p>
      </dgm:t>
    </dgm:pt>
    <dgm:pt modelId="{9FEA5766-7A8C-4BC8-84B7-B0FBB8B222BA}">
      <dgm:prSet phldrT="[Текст]" custT="1"/>
      <dgm:spPr/>
      <dgm:t>
        <a:bodyPr/>
        <a:lstStyle/>
        <a:p>
          <a:pPr algn="just"/>
          <a:r>
            <a:rPr lang="ru-RU" sz="1400" b="1" kern="1200" dirty="0"/>
            <a:t>Получить информацию о доступе к размещению лотов</a:t>
          </a:r>
        </a:p>
      </dgm:t>
    </dgm:pt>
    <dgm:pt modelId="{58ED42FA-5069-4C97-9DC1-A36A6622F2BA}" type="parTrans" cxnId="{814AE1E7-BDC4-4BC2-B1BB-17330DC28A21}">
      <dgm:prSet/>
      <dgm:spPr/>
      <dgm:t>
        <a:bodyPr/>
        <a:lstStyle/>
        <a:p>
          <a:endParaRPr lang="ru-RU"/>
        </a:p>
      </dgm:t>
    </dgm:pt>
    <dgm:pt modelId="{484FC7BB-DCA9-42DE-8170-17BD9A4BB73E}" type="sibTrans" cxnId="{814AE1E7-BDC4-4BC2-B1BB-17330DC28A21}">
      <dgm:prSet/>
      <dgm:spPr/>
      <dgm:t>
        <a:bodyPr/>
        <a:lstStyle/>
        <a:p>
          <a:endParaRPr lang="ru-RU"/>
        </a:p>
      </dgm:t>
    </dgm:pt>
    <dgm:pt modelId="{0D4004B3-A593-4F9E-893C-A22241678328}">
      <dgm:prSet phldrT="[Текст]" custT="1"/>
      <dgm:spPr/>
      <dgm:t>
        <a:bodyPr/>
        <a:lstStyle/>
        <a:p>
          <a:pPr algn="just"/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gm:t>
    </dgm:pt>
    <dgm:pt modelId="{F98B77F2-81FC-48EF-A1F6-290F5E348402}" type="parTrans" cxnId="{667D61DD-CAF5-43F0-90B9-AF8ADDF3CCB5}">
      <dgm:prSet/>
      <dgm:spPr/>
      <dgm:t>
        <a:bodyPr/>
        <a:lstStyle/>
        <a:p>
          <a:endParaRPr lang="ru-RU"/>
        </a:p>
      </dgm:t>
    </dgm:pt>
    <dgm:pt modelId="{D17ADD73-BBF9-4403-B831-F82216A58342}" type="sibTrans" cxnId="{667D61DD-CAF5-43F0-90B9-AF8ADDF3CCB5}">
      <dgm:prSet/>
      <dgm:spPr/>
      <dgm:t>
        <a:bodyPr/>
        <a:lstStyle/>
        <a:p>
          <a:endParaRPr lang="ru-RU"/>
        </a:p>
      </dgm:t>
    </dgm:pt>
    <dgm:pt modelId="{9963ECE1-E807-4858-9E00-9DD7536EAFBF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39003F0E-AC18-46D3-AE4A-07C34D92BCF9}" type="parTrans" cxnId="{840C764D-B5EE-4FC7-8D26-2506FFAFB866}">
      <dgm:prSet/>
      <dgm:spPr/>
      <dgm:t>
        <a:bodyPr/>
        <a:lstStyle/>
        <a:p>
          <a:endParaRPr lang="ru-RU"/>
        </a:p>
      </dgm:t>
    </dgm:pt>
    <dgm:pt modelId="{84EB370A-B077-4624-B3A8-B2B3BBEF39B2}" type="sibTrans" cxnId="{840C764D-B5EE-4FC7-8D26-2506FFAFB866}">
      <dgm:prSet/>
      <dgm:spPr/>
      <dgm:t>
        <a:bodyPr/>
        <a:lstStyle/>
        <a:p>
          <a:endParaRPr lang="ru-RU"/>
        </a:p>
      </dgm:t>
    </dgm:pt>
    <dgm:pt modelId="{7010B206-7D70-451B-B655-34F357633220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9F3D73F4-7282-4AF4-B59F-6BF8A73B155B}" type="parTrans" cxnId="{E5A70057-B66B-4D1B-80DD-B4BC23F0DCA3}">
      <dgm:prSet/>
      <dgm:spPr/>
      <dgm:t>
        <a:bodyPr/>
        <a:lstStyle/>
        <a:p>
          <a:endParaRPr lang="ru-RU"/>
        </a:p>
      </dgm:t>
    </dgm:pt>
    <dgm:pt modelId="{A9C04E24-7841-4628-95EF-754EE718CF01}" type="sibTrans" cxnId="{E5A70057-B66B-4D1B-80DD-B4BC23F0DCA3}">
      <dgm:prSet/>
      <dgm:spPr/>
      <dgm:t>
        <a:bodyPr/>
        <a:lstStyle/>
        <a:p>
          <a:endParaRPr lang="ru-RU"/>
        </a:p>
      </dgm:t>
    </dgm:pt>
    <dgm:pt modelId="{35382806-914A-4928-B12B-426D073E59F6}">
      <dgm:prSet phldrT="[Текст]" custT="1"/>
      <dgm:spPr/>
      <dgm:t>
        <a:bodyPr/>
        <a:lstStyle/>
        <a:p>
          <a:pPr algn="just"/>
          <a:r>
            <a:rPr lang="ru-RU" sz="1600" b="1" dirty="0"/>
            <a:t>Проведение торгов</a:t>
          </a:r>
        </a:p>
      </dgm:t>
    </dgm:pt>
    <dgm:pt modelId="{27F1BDFF-165E-4BE6-B99C-24CED1415B01}" type="parTrans" cxnId="{A7F484D6-78FB-40B3-A7AA-DA03D16AB2AD}">
      <dgm:prSet/>
      <dgm:spPr/>
      <dgm:t>
        <a:bodyPr/>
        <a:lstStyle/>
        <a:p>
          <a:endParaRPr lang="ru-RU"/>
        </a:p>
      </dgm:t>
    </dgm:pt>
    <dgm:pt modelId="{94D33ACF-2484-40C0-A081-32FCDA615672}" type="sibTrans" cxnId="{A7F484D6-78FB-40B3-A7AA-DA03D16AB2AD}">
      <dgm:prSet/>
      <dgm:spPr/>
      <dgm:t>
        <a:bodyPr/>
        <a:lstStyle/>
        <a:p>
          <a:endParaRPr lang="ru-RU"/>
        </a:p>
      </dgm:t>
    </dgm:pt>
    <dgm:pt modelId="{1EB479B1-19B9-4335-9BA4-E623BF0D5160}">
      <dgm:prSet phldrT="[Текст]" custT="1"/>
      <dgm:spPr/>
      <dgm:t>
        <a:bodyPr/>
        <a:lstStyle/>
        <a:p>
          <a:pPr algn="just"/>
          <a:r>
            <a:rPr lang="ru-RU" sz="1400" b="1" dirty="0"/>
            <a:t>В личном кабинете в разделе «МОИ ЛОТЫ» в период подачи ценовых предложений есть возможность следить за ходом торгов</a:t>
          </a:r>
        </a:p>
      </dgm:t>
    </dgm:pt>
    <dgm:pt modelId="{41AE5719-A175-49F5-B45B-DA7DDAC423A6}" type="parTrans" cxnId="{4E044D27-1B94-4624-9781-15C0C273C2BC}">
      <dgm:prSet/>
      <dgm:spPr/>
      <dgm:t>
        <a:bodyPr/>
        <a:lstStyle/>
        <a:p>
          <a:endParaRPr lang="ru-RU"/>
        </a:p>
      </dgm:t>
    </dgm:pt>
    <dgm:pt modelId="{8F853127-FE51-41D7-B1FB-5E4E5AE75373}" type="sibTrans" cxnId="{4E044D27-1B94-4624-9781-15C0C273C2BC}">
      <dgm:prSet/>
      <dgm:spPr/>
      <dgm:t>
        <a:bodyPr/>
        <a:lstStyle/>
        <a:p>
          <a:endParaRPr lang="ru-RU"/>
        </a:p>
      </dgm:t>
    </dgm:pt>
    <dgm:pt modelId="{6D3A7F9E-C861-4482-BD9A-D94AE6DC0B94}">
      <dgm:prSet phldrT="[Текст]" custT="1"/>
      <dgm:spPr/>
      <dgm:t>
        <a:bodyPr/>
        <a:lstStyle/>
        <a:p>
          <a:pPr algn="just"/>
          <a:r>
            <a:rPr lang="ru-RU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Отправить данные по лотам на электронную почту для проверки </a:t>
          </a:r>
          <a:r>
            <a:rPr lang="en-US" sz="1300" b="0" i="0" u="sng" kern="1200" dirty="0">
              <a:hlinkClick xmlns:r="http://schemas.openxmlformats.org/officeDocument/2006/relationships" r:id="rId2"/>
            </a:rPr>
            <a:t>welcome@railcommerce.com</a:t>
          </a:r>
          <a:r>
            <a:rPr lang="en-US" sz="1300" b="0" i="0" u="sng" kern="1200" dirty="0"/>
            <a:t> </a:t>
          </a:r>
          <a:endParaRPr lang="ru-RU" sz="1300" b="1" kern="1200" dirty="0"/>
        </a:p>
      </dgm:t>
    </dgm:pt>
    <dgm:pt modelId="{5A8D6C28-D6B4-44AD-918F-35777446D2A5}" type="parTrans" cxnId="{68E300A6-78FF-462E-98E4-7AF470E374BD}">
      <dgm:prSet/>
      <dgm:spPr/>
      <dgm:t>
        <a:bodyPr/>
        <a:lstStyle/>
        <a:p>
          <a:endParaRPr lang="ru-RU"/>
        </a:p>
      </dgm:t>
    </dgm:pt>
    <dgm:pt modelId="{850EA43E-451F-4234-BEDA-695682472F07}" type="sibTrans" cxnId="{68E300A6-78FF-462E-98E4-7AF470E374BD}">
      <dgm:prSet/>
      <dgm:spPr/>
      <dgm:t>
        <a:bodyPr/>
        <a:lstStyle/>
        <a:p>
          <a:endParaRPr lang="ru-RU"/>
        </a:p>
      </dgm:t>
    </dgm:pt>
    <dgm:pt modelId="{9CECB2D4-5072-4937-9E73-B26858F8483D}" type="pres">
      <dgm:prSet presAssocID="{F1FF7C59-EEB2-440E-9FD6-F4A3CB06D18F}" presName="linearFlow" presStyleCnt="0">
        <dgm:presLayoutVars>
          <dgm:dir/>
          <dgm:animLvl val="lvl"/>
          <dgm:resizeHandles val="exact"/>
        </dgm:presLayoutVars>
      </dgm:prSet>
      <dgm:spPr/>
    </dgm:pt>
    <dgm:pt modelId="{1F31A3CC-CC52-4FC8-A0BB-4EDA6D21AE48}" type="pres">
      <dgm:prSet presAssocID="{353813EB-F7E3-48D3-A5E9-FDAFCA0FCA06}" presName="composite" presStyleCnt="0"/>
      <dgm:spPr/>
    </dgm:pt>
    <dgm:pt modelId="{02479D38-A26F-4D7B-BF32-2DB5647E95D5}" type="pres">
      <dgm:prSet presAssocID="{353813EB-F7E3-48D3-A5E9-FDAFCA0FCA0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36BE478-F143-4656-9D3F-22DDCF13FB1B}" type="pres">
      <dgm:prSet presAssocID="{353813EB-F7E3-48D3-A5E9-FDAFCA0FCA06}" presName="parSh" presStyleLbl="node1" presStyleIdx="0" presStyleCnt="4" custScaleX="116095" custScaleY="117243" custLinFactNeighborX="1098" custLinFactNeighborY="-804"/>
      <dgm:spPr/>
    </dgm:pt>
    <dgm:pt modelId="{FC417086-B62E-4AD3-B72F-26C95E2BF127}" type="pres">
      <dgm:prSet presAssocID="{353813EB-F7E3-48D3-A5E9-FDAFCA0FCA06}" presName="desTx" presStyleLbl="fgAcc1" presStyleIdx="0" presStyleCnt="4" custScaleX="149443" custLinFactNeighborX="2575" custLinFactNeighborY="6265">
        <dgm:presLayoutVars>
          <dgm:bulletEnabled val="1"/>
        </dgm:presLayoutVars>
      </dgm:prSet>
      <dgm:spPr/>
    </dgm:pt>
    <dgm:pt modelId="{8E26D01B-EB28-46AD-BE2B-91417132D045}" type="pres">
      <dgm:prSet presAssocID="{7B535B35-AB59-4FC5-925D-816B26517830}" presName="sibTrans" presStyleLbl="sibTrans2D1" presStyleIdx="0" presStyleCnt="3"/>
      <dgm:spPr/>
    </dgm:pt>
    <dgm:pt modelId="{954A5F1D-8430-4DC5-ABFE-139810AFDC3D}" type="pres">
      <dgm:prSet presAssocID="{7B535B35-AB59-4FC5-925D-816B26517830}" presName="connTx" presStyleLbl="sibTrans2D1" presStyleIdx="0" presStyleCnt="3"/>
      <dgm:spPr/>
    </dgm:pt>
    <dgm:pt modelId="{58B1437F-0E90-468A-9AF5-D0399B0D711B}" type="pres">
      <dgm:prSet presAssocID="{BE462D19-C8A6-4557-92BD-272CFC93A8F1}" presName="composite" presStyleCnt="0"/>
      <dgm:spPr/>
    </dgm:pt>
    <dgm:pt modelId="{0758ED90-6F1B-4CDF-840A-B62C4A00589D}" type="pres">
      <dgm:prSet presAssocID="{BE462D19-C8A6-4557-92BD-272CFC93A8F1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77C6F6E-160F-4CA5-B586-336EEE36BFB3}" type="pres">
      <dgm:prSet presAssocID="{BE462D19-C8A6-4557-92BD-272CFC93A8F1}" presName="parSh" presStyleLbl="node1" presStyleIdx="1" presStyleCnt="4"/>
      <dgm:spPr/>
    </dgm:pt>
    <dgm:pt modelId="{C32E8D5A-763B-4B21-AE48-C6499A330315}" type="pres">
      <dgm:prSet presAssocID="{BE462D19-C8A6-4557-92BD-272CFC93A8F1}" presName="desTx" presStyleLbl="fgAcc1" presStyleIdx="1" presStyleCnt="4" custScaleX="150855">
        <dgm:presLayoutVars>
          <dgm:bulletEnabled val="1"/>
        </dgm:presLayoutVars>
      </dgm:prSet>
      <dgm:spPr/>
    </dgm:pt>
    <dgm:pt modelId="{36996CFC-7F72-4CC4-A241-123C04BED0FB}" type="pres">
      <dgm:prSet presAssocID="{F6A1D270-4749-4105-AC13-ACCEDC94D65F}" presName="sibTrans" presStyleLbl="sibTrans2D1" presStyleIdx="1" presStyleCnt="3"/>
      <dgm:spPr/>
    </dgm:pt>
    <dgm:pt modelId="{668DAEA4-352C-4ABF-A028-9C9D316E4167}" type="pres">
      <dgm:prSet presAssocID="{F6A1D270-4749-4105-AC13-ACCEDC94D65F}" presName="connTx" presStyleLbl="sibTrans2D1" presStyleIdx="1" presStyleCnt="3"/>
      <dgm:spPr/>
    </dgm:pt>
    <dgm:pt modelId="{741ADC93-D662-485E-9061-A7F7708C030F}" type="pres">
      <dgm:prSet presAssocID="{35382806-914A-4928-B12B-426D073E59F6}" presName="composite" presStyleCnt="0"/>
      <dgm:spPr/>
    </dgm:pt>
    <dgm:pt modelId="{710D6D66-50A6-4CA6-BC06-A9FC955C4EC0}" type="pres">
      <dgm:prSet presAssocID="{35382806-914A-4928-B12B-426D073E59F6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B0DBFA8-84DA-403D-AE9C-BFA5B6D5A25F}" type="pres">
      <dgm:prSet presAssocID="{35382806-914A-4928-B12B-426D073E59F6}" presName="parSh" presStyleLbl="node1" presStyleIdx="2" presStyleCnt="4" custLinFactNeighborX="-1180" custLinFactNeighborY="-33040"/>
      <dgm:spPr/>
    </dgm:pt>
    <dgm:pt modelId="{FC174690-0C3E-454C-9E61-2338CBB871C2}" type="pres">
      <dgm:prSet presAssocID="{35382806-914A-4928-B12B-426D073E59F6}" presName="desTx" presStyleLbl="fgAcc1" presStyleIdx="2" presStyleCnt="4" custScaleX="122577">
        <dgm:presLayoutVars>
          <dgm:bulletEnabled val="1"/>
        </dgm:presLayoutVars>
      </dgm:prSet>
      <dgm:spPr/>
    </dgm:pt>
    <dgm:pt modelId="{32AC24CD-0223-4116-8F7D-273F09754D00}" type="pres">
      <dgm:prSet presAssocID="{94D33ACF-2484-40C0-A081-32FCDA615672}" presName="sibTrans" presStyleLbl="sibTrans2D1" presStyleIdx="2" presStyleCnt="3"/>
      <dgm:spPr/>
    </dgm:pt>
    <dgm:pt modelId="{483FCB04-52C3-4CF0-A50F-1CCF7AF46315}" type="pres">
      <dgm:prSet presAssocID="{94D33ACF-2484-40C0-A081-32FCDA615672}" presName="connTx" presStyleLbl="sibTrans2D1" presStyleIdx="2" presStyleCnt="3"/>
      <dgm:spPr/>
    </dgm:pt>
    <dgm:pt modelId="{FADCD5D4-9EEF-49D3-A1E4-C500C990A87D}" type="pres">
      <dgm:prSet presAssocID="{F3745366-F1F4-4028-9067-923E34C9D23F}" presName="composite" presStyleCnt="0"/>
      <dgm:spPr/>
    </dgm:pt>
    <dgm:pt modelId="{F5845E16-3728-4219-8EF1-0C4291C54C24}" type="pres">
      <dgm:prSet presAssocID="{F3745366-F1F4-4028-9067-923E34C9D23F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CF21A0-B807-4D8D-8D6C-BC5F718B0B5B}" type="pres">
      <dgm:prSet presAssocID="{F3745366-F1F4-4028-9067-923E34C9D23F}" presName="parSh" presStyleLbl="node1" presStyleIdx="3" presStyleCnt="4"/>
      <dgm:spPr/>
    </dgm:pt>
    <dgm:pt modelId="{146BEA14-DD90-444F-BDD7-01ABF8317C61}" type="pres">
      <dgm:prSet presAssocID="{F3745366-F1F4-4028-9067-923E34C9D23F}" presName="desTx" presStyleLbl="fgAcc1" presStyleIdx="3" presStyleCnt="4" custScaleX="129880">
        <dgm:presLayoutVars>
          <dgm:bulletEnabled val="1"/>
        </dgm:presLayoutVars>
      </dgm:prSet>
      <dgm:spPr/>
    </dgm:pt>
  </dgm:ptLst>
  <dgm:cxnLst>
    <dgm:cxn modelId="{B4001001-0BA5-4CAF-888C-3FFC72E786EC}" type="presOf" srcId="{353813EB-F7E3-48D3-A5E9-FDAFCA0FCA06}" destId="{F36BE478-F143-4656-9D3F-22DDCF13FB1B}" srcOrd="1" destOrd="0" presId="urn:microsoft.com/office/officeart/2005/8/layout/process3"/>
    <dgm:cxn modelId="{13D82F04-1A61-4428-A06A-F59BD8FBAC1B}" type="presOf" srcId="{33E95E65-6A1D-43ED-878D-734F8461F5BC}" destId="{C32E8D5A-763B-4B21-AE48-C6499A330315}" srcOrd="0" destOrd="1" presId="urn:microsoft.com/office/officeart/2005/8/layout/process3"/>
    <dgm:cxn modelId="{7287E807-ABF8-4E01-8EC7-1478E558AEBE}" type="presOf" srcId="{7010B206-7D70-451B-B655-34F357633220}" destId="{146BEA14-DD90-444F-BDD7-01ABF8317C61}" srcOrd="0" destOrd="0" presId="urn:microsoft.com/office/officeart/2005/8/layout/process3"/>
    <dgm:cxn modelId="{EE23FB16-89B1-4F21-B2F9-0873F2FEE988}" type="presOf" srcId="{2CF18862-B0DF-417C-89EA-00A29E8C37F1}" destId="{146BEA14-DD90-444F-BDD7-01ABF8317C61}" srcOrd="0" destOrd="1" presId="urn:microsoft.com/office/officeart/2005/8/layout/process3"/>
    <dgm:cxn modelId="{4E044D27-1B94-4624-9781-15C0C273C2BC}" srcId="{35382806-914A-4928-B12B-426D073E59F6}" destId="{1EB479B1-19B9-4335-9BA4-E623BF0D5160}" srcOrd="0" destOrd="0" parTransId="{41AE5719-A175-49F5-B45B-DA7DDAC423A6}" sibTransId="{8F853127-FE51-41D7-B1FB-5E4E5AE75373}"/>
    <dgm:cxn modelId="{53CF062F-230B-4911-A1DC-DE7B23BC385B}" type="presOf" srcId="{F6A1D270-4749-4105-AC13-ACCEDC94D65F}" destId="{36996CFC-7F72-4CC4-A241-123C04BED0FB}" srcOrd="0" destOrd="0" presId="urn:microsoft.com/office/officeart/2005/8/layout/process3"/>
    <dgm:cxn modelId="{9E9E5B31-ED03-48CE-BD16-701C091B64B4}" type="presOf" srcId="{35382806-914A-4928-B12B-426D073E59F6}" destId="{8B0DBFA8-84DA-403D-AE9C-BFA5B6D5A25F}" srcOrd="1" destOrd="0" presId="urn:microsoft.com/office/officeart/2005/8/layout/process3"/>
    <dgm:cxn modelId="{AF940B33-025E-4BE3-8FAC-447B7F35AAD8}" type="presOf" srcId="{0D4004B3-A593-4F9E-893C-A22241678328}" destId="{FC417086-B62E-4AD3-B72F-26C95E2BF127}" srcOrd="0" destOrd="0" presId="urn:microsoft.com/office/officeart/2005/8/layout/process3"/>
    <dgm:cxn modelId="{A76F3439-A4C7-444F-AB78-6C0200AB006A}" srcId="{F1FF7C59-EEB2-440E-9FD6-F4A3CB06D18F}" destId="{353813EB-F7E3-48D3-A5E9-FDAFCA0FCA06}" srcOrd="0" destOrd="0" parTransId="{AB11692A-193A-481F-AE9B-707762EEE174}" sibTransId="{7B535B35-AB59-4FC5-925D-816B26517830}"/>
    <dgm:cxn modelId="{B1B0A23F-067D-4101-B805-38DCF182CAC9}" srcId="{F3745366-F1F4-4028-9067-923E34C9D23F}" destId="{2CF18862-B0DF-417C-89EA-00A29E8C37F1}" srcOrd="1" destOrd="0" parTransId="{564076CF-FE65-45B3-9194-652A61E28264}" sibTransId="{3AE0E36C-C802-4E6E-920A-C9A0BC53BBDC}"/>
    <dgm:cxn modelId="{7844175B-C5BE-4D48-BA60-6574A323E0D7}" type="presOf" srcId="{BE462D19-C8A6-4557-92BD-272CFC93A8F1}" destId="{0758ED90-6F1B-4CDF-840A-B62C4A00589D}" srcOrd="0" destOrd="0" presId="urn:microsoft.com/office/officeart/2005/8/layout/process3"/>
    <dgm:cxn modelId="{F2133668-ACB4-4A72-B35F-94DB508B78E7}" type="presOf" srcId="{94D33ACF-2484-40C0-A081-32FCDA615672}" destId="{32AC24CD-0223-4116-8F7D-273F09754D00}" srcOrd="0" destOrd="0" presId="urn:microsoft.com/office/officeart/2005/8/layout/process3"/>
    <dgm:cxn modelId="{B1DE4448-D598-4041-9764-B69244B1DEF1}" type="presOf" srcId="{7B535B35-AB59-4FC5-925D-816B26517830}" destId="{954A5F1D-8430-4DC5-ABFE-139810AFDC3D}" srcOrd="1" destOrd="0" presId="urn:microsoft.com/office/officeart/2005/8/layout/process3"/>
    <dgm:cxn modelId="{842CF768-7D1F-4335-9997-2B997D6D0DF4}" srcId="{BE462D19-C8A6-4557-92BD-272CFC93A8F1}" destId="{34615A73-498F-446C-AEA2-0B051A84A879}" srcOrd="2" destOrd="0" parTransId="{0D270AA8-1474-4CCE-9325-613D067E6C7C}" sibTransId="{210728ED-BC48-40F4-8AC0-6A338851DE9B}"/>
    <dgm:cxn modelId="{840C764D-B5EE-4FC7-8D26-2506FFAFB866}" srcId="{BE462D19-C8A6-4557-92BD-272CFC93A8F1}" destId="{9963ECE1-E807-4858-9E00-9DD7536EAFBF}" srcOrd="0" destOrd="0" parTransId="{39003F0E-AC18-46D3-AE4A-07C34D92BCF9}" sibTransId="{84EB370A-B077-4624-B3A8-B2B3BBEF39B2}"/>
    <dgm:cxn modelId="{E5A70057-B66B-4D1B-80DD-B4BC23F0DCA3}" srcId="{F3745366-F1F4-4028-9067-923E34C9D23F}" destId="{7010B206-7D70-451B-B655-34F357633220}" srcOrd="0" destOrd="0" parTransId="{9F3D73F4-7282-4AF4-B59F-6BF8A73B155B}" sibTransId="{A9C04E24-7841-4628-95EF-754EE718CF01}"/>
    <dgm:cxn modelId="{F25C9E7A-1995-4956-B09F-3FC2B050C9D1}" type="presOf" srcId="{35382806-914A-4928-B12B-426D073E59F6}" destId="{710D6D66-50A6-4CA6-BC06-A9FC955C4EC0}" srcOrd="0" destOrd="0" presId="urn:microsoft.com/office/officeart/2005/8/layout/process3"/>
    <dgm:cxn modelId="{61ECAD7B-D5CE-416B-82E6-994CC88DF1B4}" type="presOf" srcId="{34615A73-498F-446C-AEA2-0B051A84A879}" destId="{C32E8D5A-763B-4B21-AE48-C6499A330315}" srcOrd="0" destOrd="2" presId="urn:microsoft.com/office/officeart/2005/8/layout/process3"/>
    <dgm:cxn modelId="{6A63D57C-3EF3-4AF1-B1F2-78267D8BD05D}" type="presOf" srcId="{353813EB-F7E3-48D3-A5E9-FDAFCA0FCA06}" destId="{02479D38-A26F-4D7B-BF32-2DB5647E95D5}" srcOrd="0" destOrd="0" presId="urn:microsoft.com/office/officeart/2005/8/layout/process3"/>
    <dgm:cxn modelId="{F2F1427F-A7FC-42FD-966E-C7CCB3EE2DB9}" type="presOf" srcId="{9963ECE1-E807-4858-9E00-9DD7536EAFBF}" destId="{C32E8D5A-763B-4B21-AE48-C6499A330315}" srcOrd="0" destOrd="0" presId="urn:microsoft.com/office/officeart/2005/8/layout/process3"/>
    <dgm:cxn modelId="{706B3E82-41CE-4805-98DD-16E218D92789}" type="presOf" srcId="{1EB479B1-19B9-4335-9BA4-E623BF0D5160}" destId="{FC174690-0C3E-454C-9E61-2338CBB871C2}" srcOrd="0" destOrd="0" presId="urn:microsoft.com/office/officeart/2005/8/layout/process3"/>
    <dgm:cxn modelId="{A28B4A84-426F-4A87-8740-57AA072E0198}" type="presOf" srcId="{F3745366-F1F4-4028-9067-923E34C9D23F}" destId="{99CF21A0-B807-4D8D-8D6C-BC5F718B0B5B}" srcOrd="1" destOrd="0" presId="urn:microsoft.com/office/officeart/2005/8/layout/process3"/>
    <dgm:cxn modelId="{F3ADD290-58B0-4048-B652-FBA295FE7857}" type="presOf" srcId="{6D3A7F9E-C861-4482-BD9A-D94AE6DC0B94}" destId="{FC417086-B62E-4AD3-B72F-26C95E2BF127}" srcOrd="0" destOrd="2" presId="urn:microsoft.com/office/officeart/2005/8/layout/process3"/>
    <dgm:cxn modelId="{1F99FA9A-BEF3-4D9D-8389-D001B0FA8BFB}" type="presOf" srcId="{F3745366-F1F4-4028-9067-923E34C9D23F}" destId="{F5845E16-3728-4219-8EF1-0C4291C54C24}" srcOrd="0" destOrd="0" presId="urn:microsoft.com/office/officeart/2005/8/layout/process3"/>
    <dgm:cxn modelId="{A027359C-AD45-4822-ACB6-0052267290ED}" type="presOf" srcId="{94D33ACF-2484-40C0-A081-32FCDA615672}" destId="{483FCB04-52C3-4CF0-A50F-1CCF7AF46315}" srcOrd="1" destOrd="0" presId="urn:microsoft.com/office/officeart/2005/8/layout/process3"/>
    <dgm:cxn modelId="{AB0A709D-0680-470A-BBE5-F27B9376DE35}" type="presOf" srcId="{F1FF7C59-EEB2-440E-9FD6-F4A3CB06D18F}" destId="{9CECB2D4-5072-4937-9E73-B26858F8483D}" srcOrd="0" destOrd="0" presId="urn:microsoft.com/office/officeart/2005/8/layout/process3"/>
    <dgm:cxn modelId="{16207DA1-3FF4-4AA4-A62E-2D1BE9DC2A05}" type="presOf" srcId="{BE462D19-C8A6-4557-92BD-272CFC93A8F1}" destId="{277C6F6E-160F-4CA5-B586-336EEE36BFB3}" srcOrd="1" destOrd="0" presId="urn:microsoft.com/office/officeart/2005/8/layout/process3"/>
    <dgm:cxn modelId="{58CB58A3-9F0A-486A-B0FA-1395342198E5}" srcId="{353813EB-F7E3-48D3-A5E9-FDAFCA0FCA06}" destId="{10570ADC-1327-4979-8B31-34BC58815D7C}" srcOrd="1" destOrd="0" parTransId="{53F8A937-6B5C-415E-A463-62A012E6C6A3}" sibTransId="{0702FA47-A91C-4D3E-B06E-9F9EBD456D83}"/>
    <dgm:cxn modelId="{68E300A6-78FF-462E-98E4-7AF470E374BD}" srcId="{353813EB-F7E3-48D3-A5E9-FDAFCA0FCA06}" destId="{6D3A7F9E-C861-4482-BD9A-D94AE6DC0B94}" srcOrd="2" destOrd="0" parTransId="{5A8D6C28-D6B4-44AD-918F-35777446D2A5}" sibTransId="{850EA43E-451F-4234-BEDA-695682472F07}"/>
    <dgm:cxn modelId="{2FABA2B3-AB7E-4AF0-8B95-2899C7208CD4}" srcId="{BE462D19-C8A6-4557-92BD-272CFC93A8F1}" destId="{33E95E65-6A1D-43ED-878D-734F8461F5BC}" srcOrd="1" destOrd="0" parTransId="{68B288A1-0884-4FE5-9ADF-9D3477A385DD}" sibTransId="{0F78501E-507E-4F20-A7DF-EB45A2514FBF}"/>
    <dgm:cxn modelId="{5C788AB4-1AA6-4AF7-8A51-89BC27E84237}" type="presOf" srcId="{10570ADC-1327-4979-8B31-34BC58815D7C}" destId="{FC417086-B62E-4AD3-B72F-26C95E2BF127}" srcOrd="0" destOrd="1" presId="urn:microsoft.com/office/officeart/2005/8/layout/process3"/>
    <dgm:cxn modelId="{35766BC7-BEF2-4893-B66B-DE98CCE2CEF7}" srcId="{F1FF7C59-EEB2-440E-9FD6-F4A3CB06D18F}" destId="{BE462D19-C8A6-4557-92BD-272CFC93A8F1}" srcOrd="1" destOrd="0" parTransId="{77E59316-31B4-4377-81B3-49B10FB9720E}" sibTransId="{F6A1D270-4749-4105-AC13-ACCEDC94D65F}"/>
    <dgm:cxn modelId="{B99AD5CD-1B8C-4C53-AA76-0F8EC54A4403}" type="presOf" srcId="{F6A1D270-4749-4105-AC13-ACCEDC94D65F}" destId="{668DAEA4-352C-4ABF-A028-9C9D316E4167}" srcOrd="1" destOrd="0" presId="urn:microsoft.com/office/officeart/2005/8/layout/process3"/>
    <dgm:cxn modelId="{A7F484D6-78FB-40B3-A7AA-DA03D16AB2AD}" srcId="{F1FF7C59-EEB2-440E-9FD6-F4A3CB06D18F}" destId="{35382806-914A-4928-B12B-426D073E59F6}" srcOrd="2" destOrd="0" parTransId="{27F1BDFF-165E-4BE6-B99C-24CED1415B01}" sibTransId="{94D33ACF-2484-40C0-A081-32FCDA615672}"/>
    <dgm:cxn modelId="{689813D8-06A1-469D-B560-9F9DC4F72A4A}" srcId="{F1FF7C59-EEB2-440E-9FD6-F4A3CB06D18F}" destId="{F3745366-F1F4-4028-9067-923E34C9D23F}" srcOrd="3" destOrd="0" parTransId="{65BB2126-B8BB-4949-909B-B1C5F2D5ABDC}" sibTransId="{F6C95425-4282-4251-BE11-E385E44B2D12}"/>
    <dgm:cxn modelId="{8F98F0D9-4596-4021-8E9D-4884C934396F}" type="presOf" srcId="{9FEA5766-7A8C-4BC8-84B7-B0FBB8B222BA}" destId="{FC417086-B62E-4AD3-B72F-26C95E2BF127}" srcOrd="0" destOrd="3" presId="urn:microsoft.com/office/officeart/2005/8/layout/process3"/>
    <dgm:cxn modelId="{667D61DD-CAF5-43F0-90B9-AF8ADDF3CCB5}" srcId="{353813EB-F7E3-48D3-A5E9-FDAFCA0FCA06}" destId="{0D4004B3-A593-4F9E-893C-A22241678328}" srcOrd="0" destOrd="0" parTransId="{F98B77F2-81FC-48EF-A1F6-290F5E348402}" sibTransId="{D17ADD73-BBF9-4403-B831-F82216A58342}"/>
    <dgm:cxn modelId="{814AE1E7-BDC4-4BC2-B1BB-17330DC28A21}" srcId="{353813EB-F7E3-48D3-A5E9-FDAFCA0FCA06}" destId="{9FEA5766-7A8C-4BC8-84B7-B0FBB8B222BA}" srcOrd="3" destOrd="0" parTransId="{58ED42FA-5069-4C97-9DC1-A36A6622F2BA}" sibTransId="{484FC7BB-DCA9-42DE-8170-17BD9A4BB73E}"/>
    <dgm:cxn modelId="{041513F6-2954-4C90-98E2-C27094311E9E}" type="presOf" srcId="{7B535B35-AB59-4FC5-925D-816B26517830}" destId="{8E26D01B-EB28-46AD-BE2B-91417132D045}" srcOrd="0" destOrd="0" presId="urn:microsoft.com/office/officeart/2005/8/layout/process3"/>
    <dgm:cxn modelId="{B14106B6-E7A8-47DF-A3DD-75AB5D87B7F0}" type="presParOf" srcId="{9CECB2D4-5072-4937-9E73-B26858F8483D}" destId="{1F31A3CC-CC52-4FC8-A0BB-4EDA6D21AE48}" srcOrd="0" destOrd="0" presId="urn:microsoft.com/office/officeart/2005/8/layout/process3"/>
    <dgm:cxn modelId="{D0D1CB70-0D79-402F-B564-3AE77CD7B9BE}" type="presParOf" srcId="{1F31A3CC-CC52-4FC8-A0BB-4EDA6D21AE48}" destId="{02479D38-A26F-4D7B-BF32-2DB5647E95D5}" srcOrd="0" destOrd="0" presId="urn:microsoft.com/office/officeart/2005/8/layout/process3"/>
    <dgm:cxn modelId="{2F979126-7BC7-4D7A-9EA1-64EBC8FC8859}" type="presParOf" srcId="{1F31A3CC-CC52-4FC8-A0BB-4EDA6D21AE48}" destId="{F36BE478-F143-4656-9D3F-22DDCF13FB1B}" srcOrd="1" destOrd="0" presId="urn:microsoft.com/office/officeart/2005/8/layout/process3"/>
    <dgm:cxn modelId="{16C098EF-057A-48B8-B1E9-B84DA7E98354}" type="presParOf" srcId="{1F31A3CC-CC52-4FC8-A0BB-4EDA6D21AE48}" destId="{FC417086-B62E-4AD3-B72F-26C95E2BF127}" srcOrd="2" destOrd="0" presId="urn:microsoft.com/office/officeart/2005/8/layout/process3"/>
    <dgm:cxn modelId="{4DF56318-0897-4C57-99D0-52D73E09493D}" type="presParOf" srcId="{9CECB2D4-5072-4937-9E73-B26858F8483D}" destId="{8E26D01B-EB28-46AD-BE2B-91417132D045}" srcOrd="1" destOrd="0" presId="urn:microsoft.com/office/officeart/2005/8/layout/process3"/>
    <dgm:cxn modelId="{B6BDD25C-ECC1-4949-AE72-F8D223109C68}" type="presParOf" srcId="{8E26D01B-EB28-46AD-BE2B-91417132D045}" destId="{954A5F1D-8430-4DC5-ABFE-139810AFDC3D}" srcOrd="0" destOrd="0" presId="urn:microsoft.com/office/officeart/2005/8/layout/process3"/>
    <dgm:cxn modelId="{B47A583D-2858-41BA-A261-C42677D9EDAA}" type="presParOf" srcId="{9CECB2D4-5072-4937-9E73-B26858F8483D}" destId="{58B1437F-0E90-468A-9AF5-D0399B0D711B}" srcOrd="2" destOrd="0" presId="urn:microsoft.com/office/officeart/2005/8/layout/process3"/>
    <dgm:cxn modelId="{79C76C92-FEFC-4834-AC08-AB68018CADDA}" type="presParOf" srcId="{58B1437F-0E90-468A-9AF5-D0399B0D711B}" destId="{0758ED90-6F1B-4CDF-840A-B62C4A00589D}" srcOrd="0" destOrd="0" presId="urn:microsoft.com/office/officeart/2005/8/layout/process3"/>
    <dgm:cxn modelId="{CEB65155-E969-44D4-8DA2-3EFEF9709012}" type="presParOf" srcId="{58B1437F-0E90-468A-9AF5-D0399B0D711B}" destId="{277C6F6E-160F-4CA5-B586-336EEE36BFB3}" srcOrd="1" destOrd="0" presId="urn:microsoft.com/office/officeart/2005/8/layout/process3"/>
    <dgm:cxn modelId="{3D9C1F35-0C47-44FC-944E-A8529EB460C6}" type="presParOf" srcId="{58B1437F-0E90-468A-9AF5-D0399B0D711B}" destId="{C32E8D5A-763B-4B21-AE48-C6499A330315}" srcOrd="2" destOrd="0" presId="urn:microsoft.com/office/officeart/2005/8/layout/process3"/>
    <dgm:cxn modelId="{1876FFE7-A310-411F-9A9E-AD7564FD73EB}" type="presParOf" srcId="{9CECB2D4-5072-4937-9E73-B26858F8483D}" destId="{36996CFC-7F72-4CC4-A241-123C04BED0FB}" srcOrd="3" destOrd="0" presId="urn:microsoft.com/office/officeart/2005/8/layout/process3"/>
    <dgm:cxn modelId="{41369832-2915-4B9E-A2EE-35D35EE3C83E}" type="presParOf" srcId="{36996CFC-7F72-4CC4-A241-123C04BED0FB}" destId="{668DAEA4-352C-4ABF-A028-9C9D316E4167}" srcOrd="0" destOrd="0" presId="urn:microsoft.com/office/officeart/2005/8/layout/process3"/>
    <dgm:cxn modelId="{A6FCC3B9-BE42-457D-8F26-01C0D3A9ECEF}" type="presParOf" srcId="{9CECB2D4-5072-4937-9E73-B26858F8483D}" destId="{741ADC93-D662-485E-9061-A7F7708C030F}" srcOrd="4" destOrd="0" presId="urn:microsoft.com/office/officeart/2005/8/layout/process3"/>
    <dgm:cxn modelId="{CA18C789-BFEF-4214-A148-E842012C37F9}" type="presParOf" srcId="{741ADC93-D662-485E-9061-A7F7708C030F}" destId="{710D6D66-50A6-4CA6-BC06-A9FC955C4EC0}" srcOrd="0" destOrd="0" presId="urn:microsoft.com/office/officeart/2005/8/layout/process3"/>
    <dgm:cxn modelId="{5C9C4875-D3C8-4317-8F59-48D66C17C829}" type="presParOf" srcId="{741ADC93-D662-485E-9061-A7F7708C030F}" destId="{8B0DBFA8-84DA-403D-AE9C-BFA5B6D5A25F}" srcOrd="1" destOrd="0" presId="urn:microsoft.com/office/officeart/2005/8/layout/process3"/>
    <dgm:cxn modelId="{2B0C5F32-C860-4AC7-9D83-200835658F58}" type="presParOf" srcId="{741ADC93-D662-485E-9061-A7F7708C030F}" destId="{FC174690-0C3E-454C-9E61-2338CBB871C2}" srcOrd="2" destOrd="0" presId="urn:microsoft.com/office/officeart/2005/8/layout/process3"/>
    <dgm:cxn modelId="{72B5316A-4F60-4352-888E-EC8B7D97B077}" type="presParOf" srcId="{9CECB2D4-5072-4937-9E73-B26858F8483D}" destId="{32AC24CD-0223-4116-8F7D-273F09754D00}" srcOrd="5" destOrd="0" presId="urn:microsoft.com/office/officeart/2005/8/layout/process3"/>
    <dgm:cxn modelId="{AE917D3E-843B-4F31-A415-F0CC60FBCE41}" type="presParOf" srcId="{32AC24CD-0223-4116-8F7D-273F09754D00}" destId="{483FCB04-52C3-4CF0-A50F-1CCF7AF46315}" srcOrd="0" destOrd="0" presId="urn:microsoft.com/office/officeart/2005/8/layout/process3"/>
    <dgm:cxn modelId="{8116A49C-71B1-45BF-A978-35FB1A9DCFB1}" type="presParOf" srcId="{9CECB2D4-5072-4937-9E73-B26858F8483D}" destId="{FADCD5D4-9EEF-49D3-A1E4-C500C990A87D}" srcOrd="6" destOrd="0" presId="urn:microsoft.com/office/officeart/2005/8/layout/process3"/>
    <dgm:cxn modelId="{E9429A26-F8ED-4881-8EDE-A0C05CDC6335}" type="presParOf" srcId="{FADCD5D4-9EEF-49D3-A1E4-C500C990A87D}" destId="{F5845E16-3728-4219-8EF1-0C4291C54C24}" srcOrd="0" destOrd="0" presId="urn:microsoft.com/office/officeart/2005/8/layout/process3"/>
    <dgm:cxn modelId="{9CB5AAF4-7D6B-4E81-B414-CC8FFE18E9C1}" type="presParOf" srcId="{FADCD5D4-9EEF-49D3-A1E4-C500C990A87D}" destId="{99CF21A0-B807-4D8D-8D6C-BC5F718B0B5B}" srcOrd="1" destOrd="0" presId="urn:microsoft.com/office/officeart/2005/8/layout/process3"/>
    <dgm:cxn modelId="{EFC5A320-5091-4DED-8B29-C365DD664250}" type="presParOf" srcId="{FADCD5D4-9EEF-49D3-A1E4-C500C990A87D}" destId="{146BEA14-DD90-444F-BDD7-01ABF8317C6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BE478-F143-4656-9D3F-22DDCF13FB1B}">
      <dsp:nvSpPr>
        <dsp:cNvPr id="0" name=""/>
        <dsp:cNvSpPr/>
      </dsp:nvSpPr>
      <dsp:spPr>
        <a:xfrm>
          <a:off x="26791" y="-348850"/>
          <a:ext cx="1793102" cy="10865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Заключить договор с </a:t>
          </a:r>
          <a:r>
            <a:rPr lang="en-US" sz="1500" b="1" kern="1200" dirty="0" err="1"/>
            <a:t>RailCommerce</a:t>
          </a:r>
          <a:endParaRPr lang="ru-RU" sz="1500" b="1" kern="1200" dirty="0"/>
        </a:p>
      </dsp:txBody>
      <dsp:txXfrm>
        <a:off x="26791" y="-348850"/>
        <a:ext cx="1793102" cy="724333"/>
      </dsp:txXfrm>
    </dsp:sp>
    <dsp:sp modelId="{FC417086-B62E-4AD3-B72F-26C95E2BF127}">
      <dsp:nvSpPr>
        <dsp:cNvPr id="0" name=""/>
        <dsp:cNvSpPr/>
      </dsp:nvSpPr>
      <dsp:spPr>
        <a:xfrm>
          <a:off x="107852" y="348850"/>
          <a:ext cx="2308166" cy="3279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Подписать договор об оказании услуг организатора торгов, если не был заключен ранее</a:t>
          </a:r>
          <a:endParaRPr lang="ru-RU" sz="13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Отправить данные по лотам на электронную почту для проверки </a:t>
          </a:r>
          <a:r>
            <a:rPr lang="en-US" sz="1300" b="0" i="0" u="sng" kern="1200" dirty="0">
              <a:hlinkClick xmlns:r="http://schemas.openxmlformats.org/officeDocument/2006/relationships" r:id="rId1"/>
            </a:rPr>
            <a:t>welcome@railcommerce.com</a:t>
          </a:r>
          <a:r>
            <a:rPr lang="en-US" sz="1300" b="0" i="0" u="sng" kern="1200" dirty="0"/>
            <a:t> </a:t>
          </a:r>
          <a:endParaRPr lang="ru-RU" sz="13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Получить информацию о доступе к размещению лотов</a:t>
          </a:r>
        </a:p>
      </dsp:txBody>
      <dsp:txXfrm>
        <a:off x="175456" y="416454"/>
        <a:ext cx="2172958" cy="3144082"/>
      </dsp:txXfrm>
    </dsp:sp>
    <dsp:sp modelId="{8E26D01B-EB28-46AD-BE2B-91417132D045}">
      <dsp:nvSpPr>
        <dsp:cNvPr id="0" name=""/>
        <dsp:cNvSpPr/>
      </dsp:nvSpPr>
      <dsp:spPr>
        <a:xfrm rot="21584332">
          <a:off x="2133121" y="-185792"/>
          <a:ext cx="664056" cy="384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2133122" y="-108696"/>
        <a:ext cx="548807" cy="230497"/>
      </dsp:txXfrm>
    </dsp:sp>
    <dsp:sp modelId="{277C6F6E-160F-4CA5-B586-336EEE36BFB3}">
      <dsp:nvSpPr>
        <dsp:cNvPr id="0" name=""/>
        <dsp:cNvSpPr/>
      </dsp:nvSpPr>
      <dsp:spPr>
        <a:xfrm>
          <a:off x="3072817" y="-308902"/>
          <a:ext cx="1544513" cy="926707"/>
        </a:xfrm>
        <a:prstGeom prst="roundRect">
          <a:avLst>
            <a:gd name="adj" fmla="val 10000"/>
          </a:avLst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Разместить лоты</a:t>
          </a:r>
        </a:p>
      </dsp:txBody>
      <dsp:txXfrm>
        <a:off x="3072817" y="-308902"/>
        <a:ext cx="1544513" cy="617805"/>
      </dsp:txXfrm>
    </dsp:sp>
    <dsp:sp modelId="{C32E8D5A-763B-4B21-AE48-C6499A330315}">
      <dsp:nvSpPr>
        <dsp:cNvPr id="0" name=""/>
        <dsp:cNvSpPr/>
      </dsp:nvSpPr>
      <dsp:spPr>
        <a:xfrm>
          <a:off x="2995867" y="308902"/>
          <a:ext cx="2329975" cy="3279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Войти в личный кабинет на сайте </a:t>
          </a:r>
          <a:r>
            <a:rPr lang="en-US" sz="1400" b="1" kern="1200" dirty="0">
              <a:hlinkClick xmlns:r="http://schemas.openxmlformats.org/officeDocument/2006/relationships" r:id="rId2"/>
            </a:rPr>
            <a:t>www.railcommerce.com</a:t>
          </a:r>
          <a:endParaRPr lang="ru-R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Заполнить  и опубликовать  лоты для общего доступа к информации потенциальных участников торгов.</a:t>
          </a:r>
        </a:p>
      </dsp:txBody>
      <dsp:txXfrm>
        <a:off x="3064110" y="377145"/>
        <a:ext cx="2193489" cy="3142804"/>
      </dsp:txXfrm>
    </dsp:sp>
    <dsp:sp modelId="{36996CFC-7F72-4CC4-A241-123C04BED0FB}">
      <dsp:nvSpPr>
        <dsp:cNvPr id="0" name=""/>
        <dsp:cNvSpPr/>
      </dsp:nvSpPr>
      <dsp:spPr>
        <a:xfrm>
          <a:off x="4944807" y="-192081"/>
          <a:ext cx="694249" cy="384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4944807" y="-115248"/>
        <a:ext cx="579000" cy="230497"/>
      </dsp:txXfrm>
    </dsp:sp>
    <dsp:sp modelId="{8B0DBFA8-84DA-403D-AE9C-BFA5B6D5A25F}">
      <dsp:nvSpPr>
        <dsp:cNvPr id="0" name=""/>
        <dsp:cNvSpPr/>
      </dsp:nvSpPr>
      <dsp:spPr>
        <a:xfrm>
          <a:off x="5927236" y="-308902"/>
          <a:ext cx="1544513" cy="926707"/>
        </a:xfrm>
        <a:prstGeom prst="roundRect">
          <a:avLst>
            <a:gd name="adj" fmla="val 10000"/>
          </a:avLst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Проведение торгов</a:t>
          </a:r>
        </a:p>
      </dsp:txBody>
      <dsp:txXfrm>
        <a:off x="5927236" y="-308902"/>
        <a:ext cx="1544513" cy="617805"/>
      </dsp:txXfrm>
    </dsp:sp>
    <dsp:sp modelId="{FC174690-0C3E-454C-9E61-2338CBB871C2}">
      <dsp:nvSpPr>
        <dsp:cNvPr id="0" name=""/>
        <dsp:cNvSpPr/>
      </dsp:nvSpPr>
      <dsp:spPr>
        <a:xfrm>
          <a:off x="6086890" y="308902"/>
          <a:ext cx="1893218" cy="3279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В личном кабинете в разделе «МОИ ЛОТЫ» в период подачи ценовых предложений есть возможность следить за ходом торгов</a:t>
          </a:r>
        </a:p>
      </dsp:txBody>
      <dsp:txXfrm>
        <a:off x="6142340" y="364352"/>
        <a:ext cx="1782318" cy="3168390"/>
      </dsp:txXfrm>
    </dsp:sp>
    <dsp:sp modelId="{32AC24CD-0223-4116-8F7D-273F09754D00}">
      <dsp:nvSpPr>
        <dsp:cNvPr id="0" name=""/>
        <dsp:cNvSpPr/>
      </dsp:nvSpPr>
      <dsp:spPr>
        <a:xfrm>
          <a:off x="7753743" y="-192081"/>
          <a:ext cx="597827" cy="384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/>
        </a:p>
      </dsp:txBody>
      <dsp:txXfrm>
        <a:off x="7753743" y="-115248"/>
        <a:ext cx="482578" cy="230497"/>
      </dsp:txXfrm>
    </dsp:sp>
    <dsp:sp modelId="{99CF21A0-B807-4D8D-8D6C-BC5F718B0B5B}">
      <dsp:nvSpPr>
        <dsp:cNvPr id="0" name=""/>
        <dsp:cNvSpPr/>
      </dsp:nvSpPr>
      <dsp:spPr>
        <a:xfrm>
          <a:off x="8599726" y="-308902"/>
          <a:ext cx="1544513" cy="926707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Заключить договор с Победителем</a:t>
          </a:r>
        </a:p>
      </dsp:txBody>
      <dsp:txXfrm>
        <a:off x="8599726" y="-308902"/>
        <a:ext cx="1544513" cy="617805"/>
      </dsp:txXfrm>
    </dsp:sp>
    <dsp:sp modelId="{146BEA14-DD90-444F-BDD7-01ABF8317C61}">
      <dsp:nvSpPr>
        <dsp:cNvPr id="0" name=""/>
        <dsp:cNvSpPr/>
      </dsp:nvSpPr>
      <dsp:spPr>
        <a:xfrm>
          <a:off x="8684757" y="308902"/>
          <a:ext cx="2006013" cy="3279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По итогам сессии по лотам, по которым торги признаны состоявшимися, Заказчику и Победителю торгов направляются уведомления и типовые договоры</a:t>
          </a:r>
        </a:p>
      </dsp:txBody>
      <dsp:txXfrm>
        <a:off x="8743511" y="367656"/>
        <a:ext cx="1888505" cy="3161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7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1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4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1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8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52832" y="109409"/>
            <a:ext cx="5442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Торги за погрузку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79534028"/>
              </p:ext>
            </p:extLst>
          </p:nvPr>
        </p:nvGraphicFramePr>
        <p:xfrm>
          <a:off x="718776" y="2383277"/>
          <a:ext cx="10700604" cy="327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01590" y="1032739"/>
            <a:ext cx="102177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rgbClr val="EE833A"/>
                </a:solidFill>
              </a:rPr>
              <a:t>Заказчики торгов:	Грузовладельцы</a:t>
            </a:r>
          </a:p>
          <a:p>
            <a:r>
              <a:rPr lang="ru-RU" sz="2800" b="1" dirty="0">
                <a:ln/>
                <a:solidFill>
                  <a:srgbClr val="EE833A"/>
                </a:solidFill>
              </a:rPr>
              <a:t>Участники торгов:	Операторы подвижного состава</a:t>
            </a:r>
          </a:p>
        </p:txBody>
      </p:sp>
      <p:sp>
        <p:nvSpPr>
          <p:cNvPr id="2" name="Стрелка: штриховая вправо 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0704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0DBFA8-84DA-403D-AE9C-BFA5B6D5A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graphicEl>
                                              <a:dgm id="{8B0DBFA8-84DA-403D-AE9C-BFA5B6D5A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graphicEl>
                                              <a:dgm id="{8B0DBFA8-84DA-403D-AE9C-BFA5B6D5A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74690-0C3E-454C-9E61-2338CBB87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graphicEl>
                                              <a:dgm id="{FC174690-0C3E-454C-9E61-2338CBB87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graphicEl>
                                              <a:dgm id="{FC174690-0C3E-454C-9E61-2338CBB87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AC24CD-0223-4116-8F7D-273F09754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graphicEl>
                                              <a:dgm id="{32AC24CD-0223-4116-8F7D-273F09754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>
                                            <p:graphicEl>
                                              <a:dgm id="{32AC24CD-0223-4116-8F7D-273F09754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  <p:bldP spid="7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51" y="1661516"/>
            <a:ext cx="8339444" cy="46690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786" y="392225"/>
            <a:ext cx="5702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1. ВОЙТИ В ЛИЧНЫЙ КАБИНЕТ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8975743" y="815933"/>
            <a:ext cx="1602298" cy="746072"/>
          </a:xfrm>
          <a:prstGeom prst="wedgeRectCallout">
            <a:avLst>
              <a:gd name="adj1" fmla="val -49506"/>
              <a:gd name="adj2" fmla="val 684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ВОЙТИ В ЛИЧНЫЙ КАБИНЕТ</a:t>
            </a:r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6523846" y="815934"/>
            <a:ext cx="2115424" cy="746071"/>
          </a:xfrm>
          <a:prstGeom prst="wedgeRectCallout">
            <a:avLst>
              <a:gd name="adj1" fmla="val 40042"/>
              <a:gd name="adj2" fmla="val 7809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ПРОЙТИ БЕСПЛАТНУЮ РЕГИСТРАЦИЮ</a:t>
            </a:r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6090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63" y="767165"/>
            <a:ext cx="6652306" cy="5542481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25962" y="232103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2. ВОЙТИ В РАЗДЕЛ «МОИ ЛОТЫ»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4241584" y="767165"/>
            <a:ext cx="1736522" cy="830168"/>
          </a:xfrm>
          <a:prstGeom prst="wedgeRectCallout">
            <a:avLst>
              <a:gd name="adj1" fmla="val -15074"/>
              <a:gd name="adj2" fmla="val 11037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ВИД ТОРГОВОЙ ПРОЦЕДУРЫ «ТОРГИ ЗА ПОГРУЗКУ</a:t>
            </a:r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6650523" y="3428950"/>
            <a:ext cx="1736522" cy="830168"/>
          </a:xfrm>
          <a:prstGeom prst="wedgeRectCallout">
            <a:avLst>
              <a:gd name="adj1" fmla="val -78359"/>
              <a:gd name="adj2" fmla="val -5837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ПРОВЕРИТЬ НАЛИЧИЕ ЛОТОВ В ЛИЧНОМ КАБИНЕТЕ</a:t>
            </a:r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008207" y="316616"/>
            <a:ext cx="1736522" cy="830168"/>
          </a:xfrm>
          <a:prstGeom prst="wedgeRectCallout">
            <a:avLst>
              <a:gd name="adj1" fmla="val -121355"/>
              <a:gd name="adj2" fmla="val 7602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ВИД ТОРГОВОЙ ПРОЦЕДУРЫ «ТОРГИ ЗА ПОГРУЗКУ</a:t>
            </a:r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9156481" y="1335723"/>
            <a:ext cx="1736522" cy="830168"/>
          </a:xfrm>
          <a:prstGeom prst="wedgeRectCallout">
            <a:avLst>
              <a:gd name="adj1" fmla="val -67731"/>
              <a:gd name="adj2" fmla="val -2806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ДЛЯ СОЗДАНИЯ НОВОГО ЛОТА НАЖАТЬ КНОПКУ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«РАЗМЕСТИТЬ ЛОТ»</a:t>
            </a:r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3749040" y="2075688"/>
            <a:ext cx="1179576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6870584" y="1383348"/>
            <a:ext cx="1015872" cy="1978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5379720" y="3086100"/>
            <a:ext cx="705400" cy="2438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7934891" y="1368733"/>
            <a:ext cx="904309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332563" y="4057032"/>
            <a:ext cx="1286937" cy="267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90377" y="4358127"/>
            <a:ext cx="384451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Если требуется ввести новые лоты, необходимо</a:t>
            </a:r>
          </a:p>
        </p:txBody>
      </p:sp>
      <p:sp>
        <p:nvSpPr>
          <p:cNvPr id="15" name="Облачко с текстом: прямоугольное 14"/>
          <p:cNvSpPr/>
          <p:nvPr/>
        </p:nvSpPr>
        <p:spPr>
          <a:xfrm>
            <a:off x="265007" y="3943043"/>
            <a:ext cx="1736522" cy="830168"/>
          </a:xfrm>
          <a:prstGeom prst="wedgeRectCallout">
            <a:avLst>
              <a:gd name="adj1" fmla="val 67202"/>
              <a:gd name="adj2" fmla="val -1888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РАЗДЕЛ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«МОИ ЛОТЫ»</a:t>
            </a:r>
          </a:p>
        </p:txBody>
      </p:sp>
      <p:sp>
        <p:nvSpPr>
          <p:cNvPr id="16" name="Стрелка: штриховая вправо 15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1871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-0.02245 L 0.07878 -0.402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2" grpId="0" animBg="1"/>
      <p:bldP spid="11" grpId="0" animBg="1"/>
      <p:bldP spid="12" grpId="0" animBg="1"/>
      <p:bldP spid="13" grpId="0" animBg="1"/>
      <p:bldP spid="14" grpId="0" animBg="1"/>
      <p:bldP spid="3" grpId="1"/>
      <p:bldP spid="3" grpId="2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13" y="523220"/>
            <a:ext cx="5633856" cy="58502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3. СОЗДАТЬ НОВЫЙ ЛОТ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251" y="523220"/>
            <a:ext cx="2510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Последовательно заполняем поля Лота</a:t>
            </a:r>
            <a:endParaRPr lang="ru-RU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3148965" y="932139"/>
            <a:ext cx="3184106" cy="4108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137265" y="1374405"/>
            <a:ext cx="2680337" cy="8026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860697" y="1363782"/>
            <a:ext cx="2680337" cy="8170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148963" y="2195219"/>
            <a:ext cx="2680337" cy="4336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141807" y="2630071"/>
            <a:ext cx="5418025" cy="4108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3140493" y="3060378"/>
            <a:ext cx="5418025" cy="4166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140494" y="3503891"/>
            <a:ext cx="5418025" cy="4217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3137265" y="4368235"/>
            <a:ext cx="5418025" cy="4213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137265" y="4802958"/>
            <a:ext cx="5418025" cy="3967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129561" y="5215014"/>
            <a:ext cx="5451278" cy="6369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6333071" y="933122"/>
            <a:ext cx="2207963" cy="4108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5876689" y="2201693"/>
            <a:ext cx="2678601" cy="4108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7532678" y="579447"/>
            <a:ext cx="1034311" cy="2678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5082604" y="5949185"/>
            <a:ext cx="996733" cy="283201"/>
          </a:xfrm>
          <a:prstGeom prst="roundRect">
            <a:avLst>
              <a:gd name="adj" fmla="val 308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00014" y="5953082"/>
            <a:ext cx="672261" cy="2678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13203" y="1121694"/>
            <a:ext cx="1052513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01.01.2017</a:t>
            </a:r>
            <a:endParaRPr lang="ru-RU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5009923" y="1114325"/>
            <a:ext cx="1052513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31.01.2017</a:t>
            </a:r>
            <a:endParaRPr lang="ru-RU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3406" y="1585036"/>
            <a:ext cx="1052513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МОСКОВСКАЯ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3406" y="1957263"/>
            <a:ext cx="1052513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ПЕРСПЕКТИВНАЯ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6125" y="1572433"/>
            <a:ext cx="1542589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СЕВЕРО-КАВКАЗСКАЯ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97980" y="2418045"/>
            <a:ext cx="1052513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Полувагон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03406" y="3259684"/>
            <a:ext cx="1926774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Пиломатериалы ,не поименованные в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95846" y="3265820"/>
            <a:ext cx="1052513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1500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04316" y="3258842"/>
            <a:ext cx="801755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091118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46125" y="1958658"/>
            <a:ext cx="1052513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НОВОРОССИЙСК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4938" y="2408254"/>
            <a:ext cx="477144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30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96842" y="4117902"/>
            <a:ext cx="801755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28 000</a:t>
            </a:r>
            <a:endParaRPr lang="ru-RU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5970520" y="4113335"/>
            <a:ext cx="801755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500</a:t>
            </a:r>
            <a:endParaRPr lang="ru-RU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3234955" y="3715306"/>
            <a:ext cx="11929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В валюте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20785" y="1119374"/>
            <a:ext cx="850934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Торги за погрузку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9952" y="4569067"/>
            <a:ext cx="851105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dirty="0"/>
              <a:t>16.12.2016 16:00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95232" y="4569067"/>
            <a:ext cx="851105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dirty="0"/>
              <a:t>19.12.2016 12:00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69608" y="5423177"/>
            <a:ext cx="196176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Согласно условиям в карте тендера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13485" y="4999567"/>
            <a:ext cx="2807117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Подача вагонов под погрузку начиная с 01.01.2017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79444" y="4569067"/>
            <a:ext cx="85110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dirty="0"/>
              <a:t>14.12.2016 09:00</a:t>
            </a:r>
          </a:p>
        </p:txBody>
      </p:sp>
      <p:sp>
        <p:nvSpPr>
          <p:cNvPr id="43" name="Облачко с текстом: прямоугольное 42"/>
          <p:cNvSpPr/>
          <p:nvPr/>
        </p:nvSpPr>
        <p:spPr>
          <a:xfrm>
            <a:off x="9008207" y="316616"/>
            <a:ext cx="1736522" cy="830168"/>
          </a:xfrm>
          <a:prstGeom prst="wedgeRectCallout">
            <a:avLst>
              <a:gd name="adj1" fmla="val -75829"/>
              <a:gd name="adj2" fmla="val 4389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ВИД ТОРГОВОЙ ПРОЦЕДУРЫ И НОМЕР ЛОТА ПОДСТАВЛЯЮТСЯ АВТОМАТИЧЕСКИ</a:t>
            </a:r>
          </a:p>
        </p:txBody>
      </p:sp>
      <p:sp>
        <p:nvSpPr>
          <p:cNvPr id="44" name="Облачко с текстом: прямоугольное 43"/>
          <p:cNvSpPr/>
          <p:nvPr/>
        </p:nvSpPr>
        <p:spPr>
          <a:xfrm>
            <a:off x="8970297" y="1229909"/>
            <a:ext cx="1736522" cy="830168"/>
          </a:xfrm>
          <a:prstGeom prst="wedgeRectCallout">
            <a:avLst>
              <a:gd name="adj1" fmla="val -137921"/>
              <a:gd name="adj2" fmla="val 4435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МОЖНО УКАЗАТЬ НЕСКОЛЬКО  СТАНЦИЙ НАЗНАЧЕНИЯ ИЛИ НЕ УКАЗАТЬ НИ ОДНОЙ</a:t>
            </a:r>
          </a:p>
        </p:txBody>
      </p:sp>
      <p:sp>
        <p:nvSpPr>
          <p:cNvPr id="45" name="Облачко с текстом: прямоугольное 44"/>
          <p:cNvSpPr/>
          <p:nvPr/>
        </p:nvSpPr>
        <p:spPr>
          <a:xfrm>
            <a:off x="9008207" y="2150403"/>
            <a:ext cx="1736522" cy="830168"/>
          </a:xfrm>
          <a:prstGeom prst="wedgeRectCallout">
            <a:avLst>
              <a:gd name="adj1" fmla="val -76750"/>
              <a:gd name="adj2" fmla="val -1439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КОМИССИОННОЕ ВОЗНАГРАЖДЕНИЕ УКАЗЫВАЕТ ОРГАНИЗАТОР ТОРГОВ</a:t>
            </a:r>
          </a:p>
        </p:txBody>
      </p:sp>
      <p:sp>
        <p:nvSpPr>
          <p:cNvPr id="46" name="Облачко с текстом: прямоугольное 45"/>
          <p:cNvSpPr/>
          <p:nvPr/>
        </p:nvSpPr>
        <p:spPr>
          <a:xfrm>
            <a:off x="938168" y="2177012"/>
            <a:ext cx="1736522" cy="830168"/>
          </a:xfrm>
          <a:prstGeom prst="wedgeRectCallout">
            <a:avLst>
              <a:gd name="adj1" fmla="val 68759"/>
              <a:gd name="adj2" fmla="val 2599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ТЕХНИЧЕСКИЕ ОСОБЕННОСТИ ВАГОНА УКАЗЫВАЮТСЯ ПРИ НЕОБХОДИМОСТИ</a:t>
            </a:r>
          </a:p>
        </p:txBody>
      </p:sp>
      <p:sp>
        <p:nvSpPr>
          <p:cNvPr id="47" name="Облачко с текстом: прямоугольное 46"/>
          <p:cNvSpPr/>
          <p:nvPr/>
        </p:nvSpPr>
        <p:spPr>
          <a:xfrm>
            <a:off x="9001708" y="3070897"/>
            <a:ext cx="1736522" cy="1018113"/>
          </a:xfrm>
          <a:prstGeom prst="wedgeRectCallout">
            <a:avLst>
              <a:gd name="adj1" fmla="val -74293"/>
              <a:gd name="adj2" fmla="val 31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ЕДИНИЦУ ИЗМЕРЕНИЯ,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НАЧАЛЬНУЮ ЦЕНУ, ШАГ ТОРГОВ  ОПРЕДЕЛЯЕТ ВЛАДЕЛЕЦ ЛОТА.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ДОПУСКАЕТСЯ, ЧТО НАЧАЛЬНАЯ ЦЕНА МОЖЕТ БЫТЬ НЕ УСТАНОВЛЕНА</a:t>
            </a:r>
          </a:p>
        </p:txBody>
      </p:sp>
      <p:sp>
        <p:nvSpPr>
          <p:cNvPr id="49" name="Облачко с текстом: прямоугольное 48"/>
          <p:cNvSpPr/>
          <p:nvPr/>
        </p:nvSpPr>
        <p:spPr>
          <a:xfrm>
            <a:off x="938168" y="5390770"/>
            <a:ext cx="1736522" cy="830168"/>
          </a:xfrm>
          <a:prstGeom prst="wedgeRectCallout">
            <a:avLst>
              <a:gd name="adj1" fmla="val 179996"/>
              <a:gd name="adj2" fmla="val 2255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ПО КНОПКЕ РАЗМЕСТИТЬ ЛОТ СОХРАНЯЕТСЯ НА САЙТЕ</a:t>
            </a:r>
          </a:p>
        </p:txBody>
      </p:sp>
      <p:sp>
        <p:nvSpPr>
          <p:cNvPr id="50" name="Облачко с текстом: прямоугольное 49"/>
          <p:cNvSpPr/>
          <p:nvPr/>
        </p:nvSpPr>
        <p:spPr>
          <a:xfrm>
            <a:off x="8970297" y="5305033"/>
            <a:ext cx="1736522" cy="830168"/>
          </a:xfrm>
          <a:prstGeom prst="wedgeRectCallout">
            <a:avLst>
              <a:gd name="adj1" fmla="val -172147"/>
              <a:gd name="adj2" fmla="val 2783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ПРИ НАЖАТИИ «ОТМЕНА» ЛОТ НЕ СОЗДАЕТСЯ, ДАННЫЕ НЕ СОХРАНЯЮТСЯ</a:t>
            </a:r>
          </a:p>
        </p:txBody>
      </p:sp>
      <p:sp>
        <p:nvSpPr>
          <p:cNvPr id="51" name="Облачко с текстом: прямоугольное 50"/>
          <p:cNvSpPr/>
          <p:nvPr/>
        </p:nvSpPr>
        <p:spPr>
          <a:xfrm>
            <a:off x="9008207" y="4222194"/>
            <a:ext cx="1736522" cy="830168"/>
          </a:xfrm>
          <a:prstGeom prst="wedgeRectCallout">
            <a:avLst>
              <a:gd name="adj1" fmla="val -74326"/>
              <a:gd name="adj2" fmla="val -9663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ДАТУ И ВРЕМЯ ПОДВЕДЕНИЯ ИТОГОВ ТОРГОВ ОПРЕДЕЛЯЕТ ОРГАНИЗАТОР ТОРГОВ</a:t>
            </a:r>
          </a:p>
        </p:txBody>
      </p:sp>
      <p:sp>
        <p:nvSpPr>
          <p:cNvPr id="52" name="Облачко с текстом: прямоугольное 51"/>
          <p:cNvSpPr/>
          <p:nvPr/>
        </p:nvSpPr>
        <p:spPr>
          <a:xfrm>
            <a:off x="951700" y="3430030"/>
            <a:ext cx="1736522" cy="914912"/>
          </a:xfrm>
          <a:prstGeom prst="wedgeRectCallout">
            <a:avLst>
              <a:gd name="adj1" fmla="val 78562"/>
              <a:gd name="adj2" fmla="val 75334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ПЕРИОД ПРИЕМА ЦЕНОВЫХ ПРЕДЛОЖЕНИЙ ОТ АККРЕДИТОВАННЫХ УЧАСТНИКОВ</a:t>
            </a:r>
          </a:p>
        </p:txBody>
      </p:sp>
      <p:sp>
        <p:nvSpPr>
          <p:cNvPr id="53" name="Облачко с текстом: прямоугольное 52"/>
          <p:cNvSpPr/>
          <p:nvPr/>
        </p:nvSpPr>
        <p:spPr>
          <a:xfrm>
            <a:off x="1000190" y="4410400"/>
            <a:ext cx="1736522" cy="914912"/>
          </a:xfrm>
          <a:prstGeom prst="wedgeRectCallout">
            <a:avLst>
              <a:gd name="adj1" fmla="val 73597"/>
              <a:gd name="adj2" fmla="val 1798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ВАЖНАЯ ИНФОРМАЦИЯ РАЗМЕЩАЕТСЯ В ТАБЛИЦЕ ЛОТОВ ДЛЯ  ПРИВЛЕЧЕНИЯ ОСОБОГО ВНИМАНИЯ УЧАСТНИКОВ ТОРГОВ</a:t>
            </a:r>
          </a:p>
        </p:txBody>
      </p:sp>
      <p:sp>
        <p:nvSpPr>
          <p:cNvPr id="54" name="Стрелка: штриховая вправо 53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96842" y="2789771"/>
            <a:ext cx="1828096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Только вагоны с деревянным полом</a:t>
            </a:r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3146187" y="3933123"/>
            <a:ext cx="5418025" cy="4217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4555279" y="3703468"/>
            <a:ext cx="909287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Рубль РФ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946125" y="3721777"/>
            <a:ext cx="82615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Без НДС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10791" y="3712924"/>
            <a:ext cx="841171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За вагон</a:t>
            </a:r>
          </a:p>
        </p:txBody>
      </p:sp>
    </p:spTree>
    <p:extLst>
      <p:ext uri="{BB962C8B-B14F-4D97-AF65-F5344CB8AC3E}">
        <p14:creationId xmlns:p14="http://schemas.microsoft.com/office/powerpoint/2010/main" val="427589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4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6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4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6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40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8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0500"/>
                            </p:stCondLst>
                            <p:childTnLst>
                              <p:par>
                                <p:cTn id="1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2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45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6500"/>
                            </p:stCondLst>
                            <p:childTnLst>
                              <p:par>
                                <p:cTn id="1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8500"/>
                            </p:stCondLst>
                            <p:childTnLst>
                              <p:par>
                                <p:cTn id="1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4. ОПУБЛИКОВАТЬ ЛОТЫ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744" y="685800"/>
            <a:ext cx="7397842" cy="5660136"/>
          </a:xfrm>
          <a:prstGeom prst="rect">
            <a:avLst/>
          </a:prstGeom>
        </p:spPr>
      </p:pic>
      <p:sp>
        <p:nvSpPr>
          <p:cNvPr id="11" name="Облачко с текстом: прямоугольное 10"/>
          <p:cNvSpPr/>
          <p:nvPr/>
        </p:nvSpPr>
        <p:spPr>
          <a:xfrm>
            <a:off x="10179901" y="3760624"/>
            <a:ext cx="1736522" cy="830168"/>
          </a:xfrm>
          <a:prstGeom prst="wedgeRectCallout">
            <a:avLst>
              <a:gd name="adj1" fmla="val -163459"/>
              <a:gd name="adj2" fmla="val 6454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ЛОТ НЕОБХОДИМО ОПУБЛИКОВАТЬ В ОБЩИЙ ДОСТУП ДЛЯ УЧАСТНИКОВ ТОРГОВ</a:t>
            </a:r>
          </a:p>
        </p:txBody>
      </p:sp>
      <p:sp>
        <p:nvSpPr>
          <p:cNvPr id="12" name="Облачко с текстом: прямоугольное 11"/>
          <p:cNvSpPr/>
          <p:nvPr/>
        </p:nvSpPr>
        <p:spPr>
          <a:xfrm>
            <a:off x="10179901" y="4773168"/>
            <a:ext cx="1736522" cy="802128"/>
          </a:xfrm>
          <a:prstGeom prst="wedgeRectCallout">
            <a:avLst>
              <a:gd name="adj1" fmla="val -166618"/>
              <a:gd name="adj2" fmla="val 4802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ЛОТ МОЖНО СНЯТЬ С ТОРГОВ. ОН БУДЕТ НЕ ДОСТУПЕН УЧАСТНИКАМ ТОРГОВ.</a:t>
            </a:r>
          </a:p>
        </p:txBody>
      </p:sp>
      <p:sp>
        <p:nvSpPr>
          <p:cNvPr id="6" name="Стрелка: штриховая вправо 5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40FFC-75DB-4B38-8CFF-A7716D4839A3}"/>
              </a:ext>
            </a:extLst>
          </p:cNvPr>
          <p:cNvSpPr txBox="1"/>
          <p:nvPr/>
        </p:nvSpPr>
        <p:spPr>
          <a:xfrm>
            <a:off x="5439815" y="3706988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3 участника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3F5DB-378E-40F3-B1BA-FA9BCD2B0762}"/>
              </a:ext>
            </a:extLst>
          </p:cNvPr>
          <p:cNvSpPr txBox="1"/>
          <p:nvPr/>
        </p:nvSpPr>
        <p:spPr>
          <a:xfrm>
            <a:off x="5510733" y="4726923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2 участника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69F54-A63C-49C9-9697-C222D0DC11DE}"/>
              </a:ext>
            </a:extLst>
          </p:cNvPr>
          <p:cNvSpPr txBox="1"/>
          <p:nvPr/>
        </p:nvSpPr>
        <p:spPr>
          <a:xfrm>
            <a:off x="5476684" y="5482963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32014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809" y="966236"/>
            <a:ext cx="6554527" cy="531238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5131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ГДЕ ПОСМОТРЕТЬ ХОД И ИТОГИ ТОРГОВ ПО СВОИМ ЛОТАМ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272" y="431181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В ЛИЧНОМ КАБИНЕТЕ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6741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2617809" y="3622428"/>
            <a:ext cx="1217776" cy="23837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чко с текстом: прямоугольное 12"/>
          <p:cNvSpPr/>
          <p:nvPr/>
        </p:nvSpPr>
        <p:spPr>
          <a:xfrm>
            <a:off x="990985" y="3543318"/>
            <a:ext cx="1413408" cy="663759"/>
          </a:xfrm>
          <a:prstGeom prst="wedgeRectCallout">
            <a:avLst>
              <a:gd name="adj1" fmla="val 67202"/>
              <a:gd name="adj2" fmla="val -1888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РАЗДЕЛ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«МОИ ЛОТЫ»</a:t>
            </a: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6096200" y="3099684"/>
            <a:ext cx="2934911" cy="5227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штриховая вправо 1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21" name="Облачко с текстом: прямоугольное 20"/>
          <p:cNvSpPr/>
          <p:nvPr/>
        </p:nvSpPr>
        <p:spPr>
          <a:xfrm>
            <a:off x="9293962" y="2216874"/>
            <a:ext cx="2661524" cy="3754949"/>
          </a:xfrm>
          <a:prstGeom prst="wedgeRectCallout">
            <a:avLst>
              <a:gd name="adj1" fmla="val -63113"/>
              <a:gd name="adj2" fmla="val 1850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ХОД ТОРГОВ ПО ЛОТАМ: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АККРЕДИТАЦИЯ НА ТОРГИ – ОЖИДАНИЕ НАСТУПЛЕНИЯ ПЕРИОДА НАЧАЛА ПОДАЧИ ЦЕНОВЫХ ПРЕДЛОЖЕНИЙ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ТОРГИ ИДУТ – ПЕРИОД ПРИЕМА ПРЕДЛОЖЕНИЙ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ПОДВЕДЕНИЕ ИТОГОВ- ОКОНЧИЛСЯ ПЕРИОД ПРИЕМА ПРЕДЛОЖЕНИЙ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ТОРГИ СОСТОЯЛИСЬ – ОПРЕДЕЛЕН ПОБЕДИТЕЛЬ ПО ЛОТУ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ТОРГИ НЕ СОСТОЯЛИСЬ – НЕТ ПОБЕДИТЕЛЯ ПО ЛОТУ 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6096199" y="4539017"/>
            <a:ext cx="2934911" cy="450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6096198" y="5260595"/>
            <a:ext cx="2934911" cy="450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BA4E77-BBA1-4084-A59F-44A4E737EE6B}"/>
              </a:ext>
            </a:extLst>
          </p:cNvPr>
          <p:cNvSpPr txBox="1"/>
          <p:nvPr/>
        </p:nvSpPr>
        <p:spPr>
          <a:xfrm>
            <a:off x="4934519" y="3621841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3 участника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A9AD78-D422-46B3-9A7B-FC4051F11D24}"/>
              </a:ext>
            </a:extLst>
          </p:cNvPr>
          <p:cNvSpPr txBox="1"/>
          <p:nvPr/>
        </p:nvSpPr>
        <p:spPr>
          <a:xfrm>
            <a:off x="4934518" y="4250856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2 участника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6D4E4-9781-4150-9C3A-6CCB5FAF4775}"/>
              </a:ext>
            </a:extLst>
          </p:cNvPr>
          <p:cNvSpPr txBox="1"/>
          <p:nvPr/>
        </p:nvSpPr>
        <p:spPr>
          <a:xfrm>
            <a:off x="5005439" y="4878538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BC3F90-7AD9-4CEB-8BA5-1818324F4106}"/>
              </a:ext>
            </a:extLst>
          </p:cNvPr>
          <p:cNvSpPr txBox="1"/>
          <p:nvPr/>
        </p:nvSpPr>
        <p:spPr>
          <a:xfrm>
            <a:off x="4973552" y="5691632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273B8CF-1653-42CF-BC35-AC57A158E3F4}"/>
              </a:ext>
            </a:extLst>
          </p:cNvPr>
          <p:cNvSpPr/>
          <p:nvPr/>
        </p:nvSpPr>
        <p:spPr>
          <a:xfrm>
            <a:off x="4973552" y="5691632"/>
            <a:ext cx="1051329" cy="200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чко с текстом: прямоугольное 23">
            <a:extLst>
              <a:ext uri="{FF2B5EF4-FFF2-40B4-BE49-F238E27FC236}">
                <a16:creationId xmlns:a16="http://schemas.microsoft.com/office/drawing/2014/main" id="{2B6EC070-0086-4A89-BEA0-0DA4B46CAD17}"/>
              </a:ext>
            </a:extLst>
          </p:cNvPr>
          <p:cNvSpPr/>
          <p:nvPr/>
        </p:nvSpPr>
        <p:spPr>
          <a:xfrm>
            <a:off x="990985" y="5260595"/>
            <a:ext cx="1587790" cy="855249"/>
          </a:xfrm>
          <a:prstGeom prst="wedgeRectCallout">
            <a:avLst>
              <a:gd name="adj1" fmla="val 200116"/>
              <a:gd name="adj2" fmla="val 1578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КОЛИЧЕСТВО УЧАСТНИКОВ, АККРЕДИТОВАННЫХ НА ЛОТ</a:t>
            </a:r>
          </a:p>
        </p:txBody>
      </p:sp>
    </p:spTree>
    <p:extLst>
      <p:ext uri="{BB962C8B-B14F-4D97-AF65-F5344CB8AC3E}">
        <p14:creationId xmlns:p14="http://schemas.microsoft.com/office/powerpoint/2010/main" val="28997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19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ГДЕ ПОСМОТРЕТЬ ХОД И ИТОГИ ТОРГОВ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272" y="431181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НА ГЛАВНОЙ СТРАНИЦЕ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6741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22" y="954401"/>
            <a:ext cx="10001956" cy="5428216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7157155" y="1772716"/>
            <a:ext cx="1353389" cy="3721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685541" y="1543718"/>
            <a:ext cx="1736522" cy="830168"/>
          </a:xfrm>
          <a:prstGeom prst="wedgeRectCallout">
            <a:avLst>
              <a:gd name="adj1" fmla="val -121355"/>
              <a:gd name="adj2" fmla="val 7602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ПЕРЕЧЕНЬ ЛОТОВ И РЕЗУЛЬТАТЫ ТОРГОВ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854" y="954401"/>
            <a:ext cx="5576155" cy="5428216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C811B-DE39-437E-97EB-906DFC6FD538}"/>
              </a:ext>
            </a:extLst>
          </p:cNvPr>
          <p:cNvSpPr txBox="1"/>
          <p:nvPr/>
        </p:nvSpPr>
        <p:spPr>
          <a:xfrm>
            <a:off x="4545219" y="3875338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3 участника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C79FA3-2187-4746-B8D7-4461B25FBC6B}"/>
              </a:ext>
            </a:extLst>
          </p:cNvPr>
          <p:cNvSpPr txBox="1"/>
          <p:nvPr/>
        </p:nvSpPr>
        <p:spPr>
          <a:xfrm>
            <a:off x="4545219" y="4758688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2 участника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81D892-5158-4F3D-93E2-24F7469901C5}"/>
              </a:ext>
            </a:extLst>
          </p:cNvPr>
          <p:cNvSpPr txBox="1"/>
          <p:nvPr/>
        </p:nvSpPr>
        <p:spPr>
          <a:xfrm>
            <a:off x="4584252" y="5513948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06397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9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5" y="1309092"/>
            <a:ext cx="11983009" cy="4901208"/>
          </a:xfrm>
        </p:spPr>
      </p:pic>
      <p:sp>
        <p:nvSpPr>
          <p:cNvPr id="6" name="Прямоугольник 5"/>
          <p:cNvSpPr/>
          <p:nvPr/>
        </p:nvSpPr>
        <p:spPr>
          <a:xfrm>
            <a:off x="3681223" y="459756"/>
            <a:ext cx="41673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6741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10523</TotalTime>
  <Words>499</Words>
  <Application>Microsoft Office PowerPoint</Application>
  <PresentationFormat>Широкоэкранный</PresentationFormat>
  <Paragraphs>99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a.chistyunina</dc:creator>
  <cp:lastModifiedBy>a.chistyunina</cp:lastModifiedBy>
  <cp:revision>134</cp:revision>
  <dcterms:created xsi:type="dcterms:W3CDTF">2016-12-01T07:12:14Z</dcterms:created>
  <dcterms:modified xsi:type="dcterms:W3CDTF">2018-01-16T14:46:49Z</dcterms:modified>
</cp:coreProperties>
</file>